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50" d="100"/>
          <a:sy n="150" d="100"/>
        </p:scale>
        <p:origin x="374" y="-2261"/>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10/31/2022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rotWithShape="1">
          <a:blip r:embed="rId2">
            <a:extLst>
              <a:ext uri="{28A0092B-C50C-407E-A947-70E740481C1C}">
                <a14:useLocalDpi xmlns:a14="http://schemas.microsoft.com/office/drawing/2010/main" val="0"/>
              </a:ext>
            </a:extLst>
          </a:blip>
          <a:srcRect t="9436" b="4067"/>
          <a:stretch/>
        </p:blipFill>
        <p:spPr>
          <a:xfrm>
            <a:off x="0" y="1"/>
            <a:ext cx="7315200" cy="4191000"/>
          </a:xfrm>
          <a:prstGeom prst="rect">
            <a:avLst/>
          </a:prstGeom>
          <a:ln>
            <a:noFill/>
          </a:ln>
          <a:effectLst>
            <a:softEdge rad="112500"/>
          </a:effectLst>
        </p:spPr>
      </p:pic>
      <p:sp>
        <p:nvSpPr>
          <p:cNvPr id="2" name="Title 1"/>
          <p:cNvSpPr>
            <a:spLocks noGrp="1"/>
          </p:cNvSpPr>
          <p:nvPr>
            <p:ph type="ctrTitle"/>
          </p:nvPr>
        </p:nvSpPr>
        <p:spPr>
          <a:xfrm>
            <a:off x="93591" y="76200"/>
            <a:ext cx="7128019" cy="723901"/>
          </a:xfrm>
          <a:noFill/>
          <a:effectLst>
            <a:outerShdw blurRad="50800" dist="38100" dir="5400000" algn="t" rotWithShape="0">
              <a:prstClr val="black">
                <a:alpha val="40000"/>
              </a:prstClr>
            </a:outerShdw>
          </a:effectLst>
        </p:spPr>
        <p:txBody>
          <a:bodyPr anchor="ctr">
            <a:noAutofit/>
          </a:bodyPr>
          <a:lstStyle/>
          <a:p>
            <a:r>
              <a:rPr lang="en-US" sz="2200" b="1" dirty="0">
                <a:ln w="3175">
                  <a:solidFill>
                    <a:schemeClr val="tx1"/>
                  </a:solidFill>
                </a:ln>
                <a:solidFill>
                  <a:schemeClr val="bg1"/>
                </a:solidFill>
                <a:latin typeface="Century Gothic" panose="020B0502020202020204" pitchFamily="34" charset="0"/>
              </a:rPr>
              <a:t>Open House Nov 5</a:t>
            </a:r>
            <a:r>
              <a:rPr lang="en-US" sz="2200" b="1" baseline="30000" dirty="0">
                <a:ln w="3175">
                  <a:solidFill>
                    <a:schemeClr val="tx1"/>
                  </a:solidFill>
                </a:ln>
                <a:solidFill>
                  <a:schemeClr val="bg1"/>
                </a:solidFill>
                <a:latin typeface="Century Gothic" panose="020B0502020202020204" pitchFamily="34" charset="0"/>
              </a:rPr>
              <a:t>th</a:t>
            </a:r>
            <a:r>
              <a:rPr lang="en-US" sz="2200" b="1" dirty="0">
                <a:ln w="3175">
                  <a:solidFill>
                    <a:schemeClr val="tx1"/>
                  </a:solidFill>
                </a:ln>
                <a:solidFill>
                  <a:schemeClr val="bg1"/>
                </a:solidFill>
                <a:latin typeface="Century Gothic" panose="020B0502020202020204" pitchFamily="34" charset="0"/>
              </a:rPr>
              <a:t> 10-1 ~ Door Prizes!</a:t>
            </a:r>
            <a:endParaRPr lang="en-US" sz="2200" b="1" dirty="0">
              <a:ln w="3175">
                <a:solidFill>
                  <a:schemeClr val="tx1"/>
                </a:solidFill>
              </a:ln>
              <a:solidFill>
                <a:srgbClr val="FFFF00"/>
              </a:solidFill>
              <a:latin typeface="Century Gothic" panose="020B0502020202020204" pitchFamily="34" charset="0"/>
            </a:endParaRPr>
          </a:p>
        </p:txBody>
      </p:sp>
      <p:sp>
        <p:nvSpPr>
          <p:cNvPr id="3" name="Subtitle 2"/>
          <p:cNvSpPr>
            <a:spLocks noGrp="1"/>
          </p:cNvSpPr>
          <p:nvPr>
            <p:ph type="subTitle" idx="1"/>
          </p:nvPr>
        </p:nvSpPr>
        <p:spPr>
          <a:xfrm>
            <a:off x="1" y="4852916"/>
            <a:ext cx="7315199" cy="2302045"/>
          </a:xfrm>
        </p:spPr>
        <p:txBody>
          <a:bodyPr anchor="ctr">
            <a:noAutofit/>
          </a:bodyPr>
          <a:lstStyle/>
          <a:p>
            <a:r>
              <a:rPr lang="en-US" sz="1300" dirty="0">
                <a:solidFill>
                  <a:schemeClr val="tx1"/>
                </a:solidFill>
                <a:latin typeface="Century Gothic" panose="020B0502020202020204" pitchFamily="34" charset="0"/>
              </a:rPr>
              <a:t>Beautiful condo on East Bay between two cobblestone streets in the Historic French Quarters. Steps away from the Battery, Waterfront Park, Rainbow Row, museums, restaurants, art galleries, boutiques and much more. Completely renovated 3rd floor condominium has tall ceilings, skylights, large windows and open floor plan. Tons of natural light and custom molding. Large bedrooms are equipped with spacious closets and private baths. One deeded dedicated off-street parking space is included, located in the rear of the building. Beautifully furnished common space on the 3rd floor for entertainment/recreational use. Built circa 1813 and converted into condos in 2006. Historic building is part of </a:t>
            </a:r>
            <a:r>
              <a:rPr lang="en-US" sz="1300" dirty="0" err="1">
                <a:solidFill>
                  <a:schemeClr val="tx1"/>
                </a:solidFill>
                <a:latin typeface="Century Gothic" panose="020B0502020202020204" pitchFamily="34" charset="0"/>
              </a:rPr>
              <a:t>Prioleau's</a:t>
            </a:r>
            <a:r>
              <a:rPr lang="en-US" sz="1300" dirty="0">
                <a:solidFill>
                  <a:schemeClr val="tx1"/>
                </a:solidFill>
                <a:latin typeface="Century Gothic" panose="020B0502020202020204" pitchFamily="34" charset="0"/>
              </a:rPr>
              <a:t> Range purchased in 1770. Building awarded the </a:t>
            </a:r>
            <a:r>
              <a:rPr lang="en-US" sz="1300" dirty="0" err="1">
                <a:solidFill>
                  <a:schemeClr val="tx1"/>
                </a:solidFill>
                <a:latin typeface="Century Gothic" panose="020B0502020202020204" pitchFamily="34" charset="0"/>
              </a:rPr>
              <a:t>Carolopolis</a:t>
            </a:r>
            <a:r>
              <a:rPr lang="en-US" sz="1300" dirty="0">
                <a:solidFill>
                  <a:schemeClr val="tx1"/>
                </a:solidFill>
                <a:latin typeface="Century Gothic" panose="020B0502020202020204" pitchFamily="34" charset="0"/>
              </a:rPr>
              <a:t> Plaque. Enjoy downtown living.</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5137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76200" y="8443783"/>
            <a:ext cx="3344067" cy="624017"/>
          </a:xfrm>
          <a:prstGeom prst="rect">
            <a:avLst/>
          </a:prstGeom>
        </p:spPr>
        <p:txBody>
          <a:bodyPr wrap="square">
            <a:spAutoFit/>
          </a:bodyPr>
          <a:lstStyle/>
          <a:p>
            <a:r>
              <a:rPr lang="en-US" sz="1455" dirty="0">
                <a:latin typeface="Century Gothic" panose="020B0502020202020204" pitchFamily="34" charset="0"/>
              </a:rPr>
              <a:t>Lisa Deaton</a:t>
            </a:r>
          </a:p>
          <a:p>
            <a:r>
              <a:rPr lang="en-US" sz="1000" dirty="0">
                <a:latin typeface="Century Gothic" panose="020B0502020202020204" pitchFamily="34" charset="0"/>
              </a:rPr>
              <a:t>843-224-7878</a:t>
            </a:r>
          </a:p>
          <a:p>
            <a:r>
              <a:rPr lang="en-US" sz="1000" dirty="0">
                <a:latin typeface="Century Gothic" panose="020B0502020202020204" pitchFamily="34" charset="0"/>
              </a:rPr>
              <a:t>lisamdeaton@comcast.net</a:t>
            </a:r>
          </a:p>
        </p:txBody>
      </p:sp>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5524" y="7201013"/>
            <a:ext cx="1714329" cy="1142886"/>
          </a:xfrm>
          <a:prstGeom prst="rect">
            <a:avLst/>
          </a:prstGeom>
          <a:ln>
            <a:noFill/>
          </a:ln>
          <a:effectLst/>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rcRect/>
          <a:stretch/>
        </p:blipFill>
        <p:spPr>
          <a:xfrm>
            <a:off x="1870919" y="7201013"/>
            <a:ext cx="1714155" cy="1142550"/>
          </a:xfrm>
          <a:prstGeom prst="rect">
            <a:avLst/>
          </a:prstGeom>
          <a:ln>
            <a:noFill/>
          </a:ln>
          <a:effectLst/>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rcRect/>
          <a:stretch/>
        </p:blipFill>
        <p:spPr>
          <a:xfrm>
            <a:off x="3736230" y="7201013"/>
            <a:ext cx="1713985" cy="1142657"/>
          </a:xfrm>
          <a:prstGeom prst="rect">
            <a:avLst/>
          </a:prstGeom>
          <a:ln>
            <a:noFill/>
          </a:ln>
          <a:effectLst/>
        </p:spPr>
      </p:pic>
      <p:sp>
        <p:nvSpPr>
          <p:cNvPr id="5" name="Rectangle 4"/>
          <p:cNvSpPr/>
          <p:nvPr/>
        </p:nvSpPr>
        <p:spPr>
          <a:xfrm>
            <a:off x="0" y="4092714"/>
            <a:ext cx="7315200" cy="707886"/>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160 E Bay Street #303</a:t>
            </a:r>
          </a:p>
          <a:p>
            <a:pPr algn="ctr"/>
            <a:r>
              <a:rPr lang="en-US" sz="16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French Quarter | Charleston, SC 29401 | MLS# 22021323 | $1,100,000</a:t>
            </a:r>
          </a:p>
        </p:txBody>
      </p:sp>
      <p:sp>
        <p:nvSpPr>
          <p:cNvPr id="9" name="Rectangle 8">
            <a:extLst>
              <a:ext uri="{FF2B5EF4-FFF2-40B4-BE49-F238E27FC236}">
                <a16:creationId xmlns:a16="http://schemas.microsoft.com/office/drawing/2014/main" id="{3F3F5DBE-628A-40B5-A9C1-6BD65A579158}"/>
              </a:ext>
            </a:extLst>
          </p:cNvPr>
          <p:cNvSpPr/>
          <p:nvPr/>
        </p:nvSpPr>
        <p:spPr>
          <a:xfrm>
            <a:off x="3898832" y="8478792"/>
            <a:ext cx="3340168" cy="553998"/>
          </a:xfrm>
          <a:prstGeom prst="rect">
            <a:avLst/>
          </a:prstGeom>
        </p:spPr>
        <p:txBody>
          <a:bodyPr wrap="square">
            <a:spAutoFit/>
          </a:bodyPr>
          <a:lstStyle/>
          <a:p>
            <a:pPr algn="r"/>
            <a:r>
              <a:rPr lang="en-US" sz="1000" dirty="0">
                <a:latin typeface="Century Gothic" panose="020B0502020202020204" pitchFamily="34" charset="0"/>
              </a:rPr>
              <a:t>AgentOwned Charleston Group</a:t>
            </a:r>
          </a:p>
          <a:p>
            <a:pPr algn="r"/>
            <a:r>
              <a:rPr lang="en-US" sz="1000" dirty="0">
                <a:latin typeface="Century Gothic" panose="020B0502020202020204" pitchFamily="34" charset="0"/>
              </a:rPr>
              <a:t>902 Savannah Hwy</a:t>
            </a:r>
          </a:p>
          <a:p>
            <a:pPr algn="r"/>
            <a:r>
              <a:rPr lang="en-US" sz="1000" dirty="0">
                <a:latin typeface="Century Gothic" panose="020B0502020202020204" pitchFamily="34" charset="0"/>
              </a:rPr>
              <a:t>Charleston, SC 29407-7802</a:t>
            </a:r>
          </a:p>
        </p:txBody>
      </p:sp>
      <p:pic>
        <p:nvPicPr>
          <p:cNvPr id="13" name="Picture 12">
            <a:extLst>
              <a:ext uri="{FF2B5EF4-FFF2-40B4-BE49-F238E27FC236}">
                <a16:creationId xmlns:a16="http://schemas.microsoft.com/office/drawing/2014/main" id="{C95B7062-D7E6-4B01-A275-8525BC78D19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5601373" y="7201013"/>
            <a:ext cx="1713826" cy="1142551"/>
          </a:xfrm>
          <a:prstGeom prst="rect">
            <a:avLst/>
          </a:prstGeom>
          <a:ln>
            <a:noFill/>
          </a:ln>
          <a:effectLst/>
        </p:spPr>
      </p:pic>
      <p:sp>
        <p:nvSpPr>
          <p:cNvPr id="6" name="TextBox 5">
            <a:extLst>
              <a:ext uri="{FF2B5EF4-FFF2-40B4-BE49-F238E27FC236}">
                <a16:creationId xmlns:a16="http://schemas.microsoft.com/office/drawing/2014/main" id="{B27FD8F2-6D55-BAEB-1D13-ECE3BDD66DBD}"/>
              </a:ext>
            </a:extLst>
          </p:cNvPr>
          <p:cNvSpPr txBox="1"/>
          <p:nvPr/>
        </p:nvSpPr>
        <p:spPr>
          <a:xfrm>
            <a:off x="93591" y="3608457"/>
            <a:ext cx="7128018" cy="338554"/>
          </a:xfrm>
          <a:prstGeom prst="rect">
            <a:avLst/>
          </a:prstGeom>
          <a:noFill/>
        </p:spPr>
        <p:txBody>
          <a:bodyPr wrap="square">
            <a:spAutoFit/>
          </a:bodyPr>
          <a:lstStyle/>
          <a:p>
            <a:pPr algn="ctr"/>
            <a:r>
              <a:rPr lang="en-US" sz="16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rPr>
              <a:t>Hosted by Liz Butler | 843-367-6604 | lizbutlerhomes@gmail.com</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1697</TotalTime>
  <Words>197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Nov 5th 10-1 ~ Door Prizes!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67</cp:revision>
  <dcterms:created xsi:type="dcterms:W3CDTF">2006-08-16T00:00:00Z</dcterms:created>
  <dcterms:modified xsi:type="dcterms:W3CDTF">2022-10-31T10:35:40Z</dcterms:modified>
</cp:coreProperties>
</file>