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A7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 y="0"/>
            <a:ext cx="7772400" cy="411328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629" y="2309910"/>
            <a:ext cx="2575167" cy="1719165"/>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 y="5576609"/>
            <a:ext cx="7772400" cy="1923498"/>
          </a:xfrm>
        </p:spPr>
        <p:txBody>
          <a:bodyPr anchor="ctr">
            <a:noAutofit/>
          </a:bodyPr>
          <a:lstStyle/>
          <a:p>
            <a:r>
              <a:rPr lang="en-US" sz="1400" dirty="0">
                <a:solidFill>
                  <a:schemeClr val="tx1">
                    <a:lumMod val="50000"/>
                  </a:schemeClr>
                </a:solidFill>
                <a:latin typeface="Century Gothic" panose="020B0502020202020204" pitchFamily="34" charset="0"/>
              </a:rPr>
              <a:t>Beautiful home, with office, formal dining room, both with wanes coating, laundry room with built in shelving. Open floor plan, gas fire place, mid wall outlets for lighting over art, one half bath on main floor, upstairs has four bedrooms, and two bathrooms. Out back you will find a two car garage, with mother in law suite, private gym or studio apartment, this space even has a separate electrical meter easy to produce rental income to cover a good portion of your mortgage. This space boasts a sauna, steam shower and mini kitchen. Tax Records show 3165 square feet in main house and 552 square feet in detached garage.</a:t>
            </a:r>
          </a:p>
        </p:txBody>
      </p:sp>
      <p:sp>
        <p:nvSpPr>
          <p:cNvPr id="4" name="Rectangle 3"/>
          <p:cNvSpPr/>
          <p:nvPr/>
        </p:nvSpPr>
        <p:spPr>
          <a:xfrm>
            <a:off x="0" y="2895600"/>
            <a:ext cx="7772400" cy="1138773"/>
          </a:xfrm>
          <a:prstGeom prst="rect">
            <a:avLst/>
          </a:prstGeom>
        </p:spPr>
        <p:txBody>
          <a:bodyPr wrap="square">
            <a:spAutoFit/>
          </a:bodyPr>
          <a:lstStyle/>
          <a:p>
            <a:pPr algn="r"/>
            <a:r>
              <a:rPr lang="en-US" sz="2800" b="1" dirty="0">
                <a:ln w="3175">
                  <a:noFill/>
                </a:ln>
                <a:effectLst>
                  <a:outerShdw blurRad="152400" dist="38100" dir="5400000" algn="t" rotWithShape="0">
                    <a:prstClr val="black">
                      <a:alpha val="87000"/>
                    </a:prstClr>
                  </a:outerShdw>
                </a:effectLst>
                <a:latin typeface="Century Gothic" panose="020B0502020202020204" pitchFamily="34" charset="0"/>
              </a:rPr>
              <a:t>1612 Paradise Lake Drive</a:t>
            </a:r>
          </a:p>
          <a:p>
            <a:pPr algn="r"/>
            <a:r>
              <a:rPr lang="en-US" b="1" dirty="0">
                <a:ln w="3175">
                  <a:noFill/>
                </a:ln>
                <a:effectLst>
                  <a:outerShdw blurRad="152400" dist="38100" dir="5400000" algn="t" rotWithShape="0">
                    <a:prstClr val="black">
                      <a:alpha val="87000"/>
                    </a:prstClr>
                  </a:outerShdw>
                </a:effectLst>
                <a:latin typeface="Century Gothic" panose="020B0502020202020204" pitchFamily="34" charset="0"/>
              </a:rPr>
              <a:t>Watermark </a:t>
            </a:r>
            <a:r>
              <a:rPr lang="en-US" b="1" dirty="0">
                <a:ln w="3175">
                  <a:noFill/>
                </a:ln>
                <a:effectLst>
                  <a:outerShdw blurRad="152400" dist="38100" dir="5400000" algn="t" rotWithShape="0">
                    <a:prstClr val="black">
                      <a:alpha val="87000"/>
                    </a:prstClr>
                  </a:outerShdw>
                </a:effectLst>
                <a:latin typeface="Trebuchet MS" panose="020B0603020202020204" pitchFamily="34" charset="0"/>
              </a:rPr>
              <a:t>· </a:t>
            </a:r>
            <a:r>
              <a:rPr lang="en-US" b="1" dirty="0">
                <a:ln w="3175">
                  <a:noFill/>
                </a:ln>
                <a:effectLst>
                  <a:outerShdw blurRad="152400" dist="38100" dir="5400000" algn="t" rotWithShape="0">
                    <a:prstClr val="black">
                      <a:alpha val="87000"/>
                    </a:prstClr>
                  </a:outerShdw>
                </a:effectLst>
                <a:latin typeface="Century Gothic" panose="020B0502020202020204" pitchFamily="34" charset="0"/>
              </a:rPr>
              <a:t>Mount Pleasant</a:t>
            </a:r>
          </a:p>
          <a:p>
            <a:pPr algn="r"/>
            <a:r>
              <a:rPr lang="en-US" b="1" dirty="0">
                <a:ln w="3175">
                  <a:noFill/>
                </a:ln>
                <a:effectLst>
                  <a:outerShdw blurRad="152400" dist="38100" dir="5400000" algn="t" rotWithShape="0">
                    <a:prstClr val="black">
                      <a:alpha val="87000"/>
                    </a:prstClr>
                  </a:outerShdw>
                </a:effectLst>
                <a:latin typeface="Century Gothic" panose="020B0502020202020204" pitchFamily="34" charset="0"/>
              </a:rPr>
              <a:t>MLS# 16018356 </a:t>
            </a:r>
            <a:r>
              <a:rPr lang="en-US" b="1" dirty="0">
                <a:ln w="3175">
                  <a:noFill/>
                </a:ln>
                <a:effectLst>
                  <a:outerShdw blurRad="152400" dist="38100" dir="5400000" algn="t" rotWithShape="0">
                    <a:prstClr val="black">
                      <a:alpha val="87000"/>
                    </a:prstClr>
                  </a:outerShdw>
                </a:effectLst>
                <a:latin typeface="Trebuchet MS" panose="020B0603020202020204" pitchFamily="34" charset="0"/>
              </a:rPr>
              <a:t>· </a:t>
            </a:r>
            <a:r>
              <a:rPr lang="en-US" b="1" dirty="0">
                <a:ln w="3175">
                  <a:noFill/>
                </a:ln>
                <a:effectLst>
                  <a:outerShdw blurRad="152400" dist="38100" dir="5400000" algn="t" rotWithShape="0">
                    <a:prstClr val="black">
                      <a:alpha val="87000"/>
                    </a:prstClr>
                  </a:outerShdw>
                </a:effectLst>
                <a:latin typeface="Century Gothic" panose="020B0502020202020204" pitchFamily="34" charset="0"/>
              </a:rPr>
              <a:t>$678,400</a:t>
            </a:r>
            <a:endParaRPr lang="en-US" sz="1600" b="1" dirty="0">
              <a:ln w="3175">
                <a:noFill/>
              </a:ln>
              <a:effectLst>
                <a:outerShdw blurRad="152400" dist="38100" dir="5400000" algn="t" rotWithShape="0">
                  <a:prstClr val="black">
                    <a:alpha val="87000"/>
                  </a:prstClr>
                </a:outerShdw>
              </a:effectLst>
              <a:latin typeface="Century Gothic" panose="020B0502020202020204" pitchFamily="34" charset="0"/>
            </a:endParaRPr>
          </a:p>
        </p:txBody>
      </p:sp>
      <p:sp>
        <p:nvSpPr>
          <p:cNvPr id="5" name="Rectangle 4"/>
          <p:cNvSpPr/>
          <p:nvPr/>
        </p:nvSpPr>
        <p:spPr>
          <a:xfrm>
            <a:off x="1" y="0"/>
            <a:ext cx="7772399" cy="461665"/>
          </a:xfrm>
          <a:prstGeom prst="rect">
            <a:avLst/>
          </a:prstGeom>
        </p:spPr>
        <p:txBody>
          <a:bodyPr wrap="square">
            <a:spAutoFit/>
          </a:bodyPr>
          <a:lstStyle/>
          <a:p>
            <a:pPr algn="ctr"/>
            <a:r>
              <a:rPr lang="en-US" sz="2400" b="1" i="1" dirty="0">
                <a:solidFill>
                  <a:srgbClr val="1EA7B1"/>
                </a:solidFill>
                <a:latin typeface="Palatino Linotype" panose="02040502050505030304" pitchFamily="18" charset="0"/>
              </a:rPr>
              <a:t>Back On The Market!</a:t>
            </a:r>
          </a:p>
        </p:txBody>
      </p:sp>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629" y="8991600"/>
            <a:ext cx="1129571" cy="960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8991600"/>
            <a:ext cx="2462240" cy="892552"/>
          </a:xfrm>
          <a:prstGeom prst="rect">
            <a:avLst/>
          </a:prstGeom>
        </p:spPr>
        <p:txBody>
          <a:bodyPr wrap="square">
            <a:spAutoFit/>
          </a:bodyPr>
          <a:lstStyle/>
          <a:p>
            <a:pPr algn="ctr"/>
            <a:r>
              <a:rPr lang="en-US" sz="1600" b="1" dirty="0">
                <a:solidFill>
                  <a:schemeClr val="tx1">
                    <a:lumMod val="50000"/>
                  </a:schemeClr>
                </a:solidFill>
                <a:latin typeface="Century Gothic" panose="020B0502020202020204" pitchFamily="34" charset="0"/>
              </a:rPr>
              <a:t>Carly </a:t>
            </a:r>
            <a:r>
              <a:rPr lang="en-US" sz="1600" b="1" dirty="0" err="1">
                <a:solidFill>
                  <a:schemeClr val="tx1">
                    <a:lumMod val="50000"/>
                  </a:schemeClr>
                </a:solidFill>
                <a:latin typeface="Century Gothic" panose="020B0502020202020204" pitchFamily="34" charset="0"/>
              </a:rPr>
              <a:t>Jent</a:t>
            </a:r>
            <a:endParaRPr lang="en-US" sz="1600" b="1" dirty="0">
              <a:solidFill>
                <a:schemeClr val="tx1">
                  <a:lumMod val="50000"/>
                </a:schemeClr>
              </a:solidFill>
              <a:latin typeface="Century Gothic" panose="020B0502020202020204" pitchFamily="34" charset="0"/>
            </a:endParaRPr>
          </a:p>
          <a:p>
            <a:pPr algn="ctr"/>
            <a:r>
              <a:rPr lang="en-US" sz="1200" dirty="0">
                <a:solidFill>
                  <a:schemeClr val="tx1">
                    <a:lumMod val="50000"/>
                  </a:schemeClr>
                </a:solidFill>
                <a:latin typeface="Century Gothic" panose="020B0502020202020204" pitchFamily="34" charset="0"/>
              </a:rPr>
              <a:t>(843) 642-6057</a:t>
            </a:r>
          </a:p>
          <a:p>
            <a:pPr algn="ctr"/>
            <a:r>
              <a:rPr lang="en-US" sz="1200" dirty="0">
                <a:solidFill>
                  <a:schemeClr val="tx1">
                    <a:lumMod val="50000"/>
                  </a:schemeClr>
                </a:solidFill>
                <a:latin typeface="Century Gothic" panose="020B0502020202020204" pitchFamily="34" charset="0"/>
              </a:rPr>
              <a:t>carly@scpmx.info</a:t>
            </a:r>
          </a:p>
          <a:p>
            <a:pPr algn="ctr"/>
            <a:r>
              <a:rPr lang="en-US" sz="1200" dirty="0">
                <a:solidFill>
                  <a:schemeClr val="tx1">
                    <a:lumMod val="50000"/>
                  </a:schemeClr>
                </a:solidFill>
                <a:latin typeface="Century Gothic" panose="020B0502020202020204" pitchFamily="34" charset="0"/>
              </a:rPr>
              <a:t>www.scpmx.info</a:t>
            </a:r>
          </a:p>
        </p:txBody>
      </p:sp>
      <p:sp>
        <p:nvSpPr>
          <p:cNvPr id="7" name="Rectangle 6"/>
          <p:cNvSpPr/>
          <p:nvPr/>
        </p:nvSpPr>
        <p:spPr>
          <a:xfrm>
            <a:off x="53068" y="9858345"/>
            <a:ext cx="7719332" cy="200055"/>
          </a:xfrm>
          <a:prstGeom prst="rect">
            <a:avLst/>
          </a:prstGeom>
        </p:spPr>
        <p:txBody>
          <a:bodyPr wrap="square">
            <a:spAutoFit/>
          </a:bodyPr>
          <a:lstStyle/>
          <a:p>
            <a:pPr algn="ctr"/>
            <a:r>
              <a:rPr lang="en-US" sz="700" dirty="0">
                <a:solidFill>
                  <a:schemeClr val="tx1">
                    <a:lumMod val="65000"/>
                  </a:schemeClr>
                </a:solidFill>
                <a:latin typeface="Century Gothic" panose="020B0502020202020204" pitchFamily="34" charset="0"/>
              </a:rPr>
              <a:t>SC Property Services | 1514 Mathis Ferry, Suite 202 | Mt. Pleasant, SC 29464</a:t>
            </a:r>
          </a:p>
        </p:txBody>
      </p:sp>
      <p:sp>
        <p:nvSpPr>
          <p:cNvPr id="2" name="Rectangle 1"/>
          <p:cNvSpPr/>
          <p:nvPr/>
        </p:nvSpPr>
        <p:spPr>
          <a:xfrm rot="20008423">
            <a:off x="-2546449" y="2555610"/>
            <a:ext cx="2511296" cy="954107"/>
          </a:xfrm>
          <a:prstGeom prst="rect">
            <a:avLst/>
          </a:prstGeom>
        </p:spPr>
        <p:txBody>
          <a:bodyPr wrap="square">
            <a:spAutoFit/>
          </a:bodyPr>
          <a:lstStyle/>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Available</a:t>
            </a:r>
          </a:p>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Nov 1st!</a:t>
            </a:r>
            <a:endParaRPr lang="en-US" sz="2800" i="1" dirty="0">
              <a:ln>
                <a:solidFill>
                  <a:srgbClr val="002060"/>
                </a:solidFill>
              </a:ln>
              <a:solidFill>
                <a:srgbClr val="FFFF00"/>
              </a:solidFill>
            </a:endParaRPr>
          </a:p>
        </p:txBody>
      </p:sp>
      <p:pic>
        <p:nvPicPr>
          <p:cNvPr id="22"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0" y="7502822"/>
            <a:ext cx="1714501" cy="1143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032761" y="7502822"/>
            <a:ext cx="1714501" cy="1143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60759" y="7502822"/>
            <a:ext cx="1712119" cy="1143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10"/>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6653006" y="8991600"/>
            <a:ext cx="1040147" cy="960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993029" y="7502822"/>
            <a:ext cx="761204" cy="1143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025790" y="7502822"/>
            <a:ext cx="761204" cy="1143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4433609"/>
            <a:ext cx="1714501" cy="1143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017935" y="4433609"/>
            <a:ext cx="1714501" cy="1143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053806" y="4433609"/>
            <a:ext cx="1719072" cy="1143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035870" y="4433609"/>
            <a:ext cx="1714501" cy="11430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TotalTime>
  <Words>175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Palatino Linotype</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2016-11-03T13:57:18Z</dcterms:modified>
</cp:coreProperties>
</file>