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66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6738" y="4572000"/>
            <a:ext cx="5361262" cy="3683552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Architect designed custom-built elevated home behind the gates in Headquarters Plantation! Situated on an OVERSIZED .74 acre marsh front lot w/gorgeous expansive marsh vistas. Compared to current lot availability, values, &amp; proximity to downtown combined w/new construction prices today- duplicating this property would be almost impossible! Only a golf cart ride away from St John's Yacht Harbor with boat slips for sale or lease and only minutes away from Municipal Golf Course, Folly Beach, great local restaurants &amp; bars &amp; downtown Charleston! The open first floor plan includes a spacious kitchen with breakfast nook, dining room, living room, family room and two guest bedrooms (OR his and hers OFFICE suite) and full bath. This home is perfect for entertaining w/first floor living spaces all opening to partially covered exterior TREX decks. Master Suite w/gas fireplace is on 2nd level &amp; features large walk-in closet,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en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suite bath, tub &amp; separate shower &amp; dual vanities. Two additional good sized BRs are upstairs each w/dual closets &amp; tons of adjacent floored attic storage. The kitchen is spacious &amp; has pass through opening to the dining room, gas cooktop &amp; , original custom cabinetry offering plenty of space for storage. Wood floors are on main level as well. THIS home, THIS lot, THIS location--a must see today!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838" y="8360827"/>
            <a:ext cx="89654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8257451"/>
            <a:ext cx="685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Sheila Romanosky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(843) 224-0242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sromanosky@carolinaone.com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05" y="8360439"/>
            <a:ext cx="686577" cy="686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69" y="516466"/>
            <a:ext cx="4597401" cy="3064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126794"/>
            <a:ext cx="1371600" cy="770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5193076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0" y="1053423"/>
            <a:ext cx="1369995" cy="770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1980052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4122068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3051060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10200"/>
            <a:ext cx="1367800" cy="9118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6264084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7335090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496738" y="3733799"/>
            <a:ext cx="5361262" cy="914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1614 Regimental Lane</a:t>
            </a:r>
          </a:p>
          <a:p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Headquarters Plantation ~ Johns Island, SC 29455</a:t>
            </a:r>
          </a:p>
          <a:p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MLS# 18008954 ~ $627,500</a:t>
            </a:r>
            <a:endParaRPr lang="en-US" sz="15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9588" y="36493"/>
            <a:ext cx="5355562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ON 3/4 AC MARSH LOT</a:t>
            </a:r>
          </a:p>
          <a:p>
            <a:pPr algn="ctr"/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PRICE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$627,500</a:t>
            </a:r>
          </a:p>
        </p:txBody>
      </p:sp>
    </p:spTree>
    <p:extLst>
      <p:ext uri="{BB962C8B-B14F-4D97-AF65-F5344CB8AC3E}">
        <p14:creationId xmlns:p14="http://schemas.microsoft.com/office/powerpoint/2010/main" val="16191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290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Ashley Gem</dc:title>
  <dc:creator>CVH360</dc:creator>
  <cp:lastModifiedBy>A. Thomas Price</cp:lastModifiedBy>
  <cp:revision>48</cp:revision>
  <dcterms:created xsi:type="dcterms:W3CDTF">2006-08-16T00:00:00Z</dcterms:created>
  <dcterms:modified xsi:type="dcterms:W3CDTF">2018-04-24T18:50:00Z</dcterms:modified>
</cp:coreProperties>
</file>