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738" y="4572000"/>
            <a:ext cx="5361262" cy="3683552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Architect designed custom-built elevated home behind the gates in Headquarters Plantation! Situated on an OVERSIZED .74 acre marsh front lot w/gorgeous expansive marsh vistas. Compared to current lot availability, values, &amp; proximity to downtown combined w/new construction prices today- duplicating this property would be almost impossible! Only a golf cart ride away from St John's Yacht Harbor with boat slips for sale or lease and only minutes away from Municipal Golf Course, Folly Beach, great local restaurants &amp; bars &amp; downtown Charleston! The open first floor plan includes a spacious kitchen with breakfast nook, dining room, living room, family room and two guest bedrooms (OR his and hers OFFICE suite) and full bath. This home is perfect for entertaining w/first floor living spaces all opening to partially covered exterior TREX decks. Master Suite w/gas fireplace is on 2nd level &amp; features large walk-in closet,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suite bath, tub &amp; separate shower &amp; dual vanities. Two additional good sized BRs are upstairs each w/dual closets &amp; tons of adjacent floored attic storage. The kitchen is spacious &amp; has pass through opening to the dining room, gas cooktop &amp; , original custom cabinetry offering plenty of space for storage. Wood floors are on main level as well. THIS home, THIS lot, THIS location--a must see today!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38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9" y="516466"/>
            <a:ext cx="4597401" cy="306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126794"/>
            <a:ext cx="1371600" cy="77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5193076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0" y="1053423"/>
            <a:ext cx="1369995" cy="77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1980052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4122068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3051060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367800" cy="911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264084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7335090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496738" y="3733799"/>
            <a:ext cx="5361262" cy="91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1614 Regimental Lane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Headquarters Plantation ~ Johns Island, SC 29455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18008954 ~ $600,000</a:t>
            </a:r>
            <a:endParaRPr lang="en-US" sz="15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9588" y="-42648"/>
            <a:ext cx="535556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i="1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OFFERING AT $600,000</a:t>
            </a:r>
          </a:p>
          <a:p>
            <a:pPr algn="ctr"/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ON 3/4 AC MARSH LOT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291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50</cp:revision>
  <dcterms:created xsi:type="dcterms:W3CDTF">2006-08-16T00:00:00Z</dcterms:created>
  <dcterms:modified xsi:type="dcterms:W3CDTF">2018-06-04T16:14:11Z</dcterms:modified>
</cp:coreProperties>
</file>