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2688" y="12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kcolie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" r="772"/>
          <a:stretch/>
        </p:blipFill>
        <p:spPr bwMode="auto">
          <a:xfrm>
            <a:off x="0" y="0"/>
            <a:ext cx="8229600" cy="55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400800" cy="3882664"/>
          </a:xfrm>
        </p:spPr>
        <p:txBody>
          <a:bodyPr anchor="ctr">
            <a:no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REDUCTION!</a:t>
            </a: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Welcome to this spacious 2,418 sq ft single-family home in the heart of West Ashley! On a corner lot in a cul-de-sac, three generously sized bedrooms plus a massive FROG that can easily serve as a 4th bedroom, there's plenty of space for family, guests, and/or a home gym. The main floor features a formal dining room, a dedicated home office, and an open-concept eat-in kitchen with quartz countertops that flows seamlessly into a comfortable den, complete with a cozy fireplace and gleaming hardwood floors. No HOA! Step out back to a large deck overlooking a private, wooded backdrop on a .28-acre lot—perfect for outdoor entertaining or quiet relaxation.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stream backs up to the house. Nearby is a walking path that leads directly to West Ashley Park. West Ashley Park boasts soccer, baseball, two playgrounds, wooded walking trails, and fishing, perfect for the whole family.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And talk about location: you're only 7.3 miles to the airport, 8 miles to historic downtown Charleston, 16 miles to Folly Beach, and just one mile from I-526. Additionally, you're conveniently located near area schools, hospitals, shopping, and dining.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combines comfort, convenience, and natural beauty...come see it for yourself!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Amanda Kennedy-Colie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akcolie@mattoneillteam.com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843-224-5865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674906"/>
            <a:ext cx="8229600" cy="909458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1616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Dotterers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Run</a:t>
            </a:r>
          </a:p>
          <a:p>
            <a:pPr algn="ctr"/>
            <a:r>
              <a:rPr lang="en-US" sz="17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Forest Lakes Extension | Charleston, SC 29414 | MLS# 25016514 | $585,000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65035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5594267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6929651"/>
            <a:ext cx="1828800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-8965" y="-152400"/>
            <a:ext cx="8229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  <a:cs typeface="Times New Roman" panose="02020603050405020304" pitchFamily="18" charset="0"/>
              </a:rPr>
              <a:t>Price Improvement &amp; Open House Sunday 11-1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754658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287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Rastanty Cortez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94</cp:revision>
  <dcterms:created xsi:type="dcterms:W3CDTF">2006-08-16T00:00:00Z</dcterms:created>
  <dcterms:modified xsi:type="dcterms:W3CDTF">2025-07-11T14:19:11Z</dcterms:modified>
</cp:coreProperties>
</file>