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2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colie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" r="772"/>
          <a:stretch/>
        </p:blipFill>
        <p:spPr bwMode="auto">
          <a:xfrm>
            <a:off x="0" y="0"/>
            <a:ext cx="8229600" cy="55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OWNER HAS MOVED AND IS READY TO SELL!! 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Move-in ready and NO HOA! On a shady corner lot in a cul-de-sac, three generously sized bedrooms plus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athe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4th bedroom is a massive FROG that can easily serve as a bedroom, office, home gym or whatever you dream up. The main floor features a formal dining room, a dedicated home office, and an open-concept eat-in kitchen with quartz countertops. The kitchen flows seamlessly into a comfortable den, complete with a cozy fireplace and gleaming hardwood floors. Step out back to a large deck overlooking a private, wooded backdrop on a .28-acre lot—perfect for outdoor entertaining or quiet relaxation.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stream backs up to the large backyard. Nearby is a walking path that leads directly to West Ashley Park. West Ashley Park boasts soccer, baseball, two playgrounds, wooded walking trails, and fishing, perfect for the whole family.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And talk about location! You're only 7.3 miles to the airport, 8 miles to historic downtown Charleston, 16 miles to Folly Beach, and just one mile from I-526. Additionally, you're conveniently located near area schools, hospitals, shopping, and dining.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combines comfort, convenience, and natural beauty come see it for yourself!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Amanda Kennedy-Colie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akcolie@mattoneillteam.com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843-224-5865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674906"/>
            <a:ext cx="8229600" cy="90945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1616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Dotterers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Run</a:t>
            </a:r>
          </a:p>
          <a:p>
            <a:pPr algn="ctr"/>
            <a:r>
              <a:rPr lang="en-US" sz="17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Forest Lakes Extension | Charleston, SC 29414 | MLS# 25016514 | $550,000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47743" y="29360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65035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559426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6929651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8965" y="-152400"/>
            <a:ext cx="8229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Price Improvement &amp; Open House Sunday 12-2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754658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280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95</cp:revision>
  <dcterms:created xsi:type="dcterms:W3CDTF">2006-08-16T00:00:00Z</dcterms:created>
  <dcterms:modified xsi:type="dcterms:W3CDTF">2025-08-01T19:24:05Z</dcterms:modified>
</cp:coreProperties>
</file>