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86313" y="82735"/>
            <a:ext cx="6030207" cy="4020138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1686311" y="71735"/>
            <a:ext cx="60302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ln w="3175">
                  <a:solidFill>
                    <a:srgbClr val="FFC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Bring Backup Offers!!!!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86312" y="4151305"/>
            <a:ext cx="6030207" cy="863281"/>
          </a:xfrm>
        </p:spPr>
        <p:txBody>
          <a:bodyPr anchor="ctr">
            <a:noAutofit/>
          </a:bodyPr>
          <a:lstStyle/>
          <a:p>
            <a:r>
              <a:rPr lang="en-US" sz="2000" b="1" dirty="0">
                <a:latin typeface="Century Gothic" panose="020B0502020202020204" pitchFamily="34" charset="0"/>
                <a:cs typeface="Microsoft Sans Serif" panose="020B0604020202020204" pitchFamily="34" charset="0"/>
              </a:rPr>
              <a:t>1617 Rivertowne Country Club Drive</a:t>
            </a:r>
            <a:br>
              <a:rPr lang="en-US" sz="1800" dirty="0">
                <a:latin typeface="Century Gothic" panose="020B0502020202020204" pitchFamily="34" charset="0"/>
                <a:cs typeface="Microsoft Sans Serif" panose="020B0604020202020204" pitchFamily="34" charset="0"/>
              </a:rPr>
            </a:br>
            <a:r>
              <a:rPr lang="en-US" sz="1500" b="1" dirty="0">
                <a:latin typeface="Century Gothic" panose="020B0502020202020204" pitchFamily="34" charset="0"/>
                <a:cs typeface="Microsoft Sans Serif" panose="020B0604020202020204" pitchFamily="34" charset="0"/>
              </a:rPr>
              <a:t>Rivertowne Country Club | Mount Pleasant</a:t>
            </a:r>
            <a:br>
              <a:rPr lang="en-US" sz="1500" b="1" dirty="0">
                <a:latin typeface="Century Gothic" panose="020B0502020202020204" pitchFamily="34" charset="0"/>
                <a:cs typeface="Microsoft Sans Serif" panose="020B0604020202020204" pitchFamily="34" charset="0"/>
              </a:rPr>
            </a:br>
            <a:r>
              <a:rPr lang="en-US" sz="1500" b="1" dirty="0">
                <a:latin typeface="Century Gothic" panose="020B0502020202020204" pitchFamily="34" charset="0"/>
                <a:cs typeface="Microsoft Sans Serif" panose="020B0604020202020204" pitchFamily="34" charset="0"/>
              </a:rPr>
              <a:t>MLS# 18003079 | $695,000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86311" y="5063018"/>
            <a:ext cx="6030207" cy="3738954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Amazing home located in one of Mt Pleasant's most popular golf club communities. Home is set on a breathtaking water front lot that has one of the best views in the neighborhood. This meticulous four bedroom house greets you with a wraparound porch that would be prefect for enjoying the southern life while in the evening shad. Upon entering the </a:t>
            </a:r>
            <a:r>
              <a:rPr lang="en-US" sz="1200" dirty="0" err="1">
                <a:solidFill>
                  <a:schemeClr val="tx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the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 foyer you will notice beautiful hardwood floors and a wonderful open floor plan. Large master bedroom is located on the first floor with a sitting room that has an amazing water view. Master bath has dual granite vanities, elegant tub and shower and a large walk in closet. The gourmet kitchen features a huge center island with prep sink, stainless appliances and custom cabinets, pantry plus eat-in dining. The formal dining room is perfect for those special occasions with family and friends. Second downstairs bedroom could also serve as a office/study. Sit and relax on the oversized screen porch that over looks an </a:t>
            </a:r>
            <a:r>
              <a:rPr lang="en-US" sz="1200" dirty="0" err="1">
                <a:solidFill>
                  <a:schemeClr val="tx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astroturf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 lawn that stays green year around. The 2 car drive under garage has over 2000 sf of space including a workshop. There is a covered oyster shell patio at the rear of the property (the full width of the house). The home has a irrigation system, landscape lighting, and a black aluminum fenced back yard. The overall lot size is 0.33 acres including the easements to the lake and road. Rivertowne Country Club amenities include a pool area, playground, lighted tennis courts and covered picnic area.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1818307" y="-737759"/>
            <a:ext cx="4529788" cy="544614"/>
          </a:xfrm>
          <a:prstGeom prst="ribbon">
            <a:avLst>
              <a:gd name="adj1" fmla="val 16667"/>
              <a:gd name="adj2" fmla="val 72102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>
                <a:solidFill>
                  <a:schemeClr val="tx1"/>
                </a:solidFill>
                <a:latin typeface="Gabriola" panose="04040605051002020D02" pitchFamily="82" charset="0"/>
              </a:rPr>
              <a:t>Just Listed in Park West</a:t>
            </a:r>
            <a:endParaRPr lang="en-US" sz="2400" b="1" i="1" dirty="0">
              <a:solidFill>
                <a:schemeClr val="tx2"/>
              </a:solidFill>
              <a:latin typeface="Gabriola" panose="04040605051002020D02" pitchFamily="82" charset="0"/>
            </a:endParaRPr>
          </a:p>
        </p:txBody>
      </p:sp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0" y="4531335"/>
            <a:ext cx="1533916" cy="102261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0" y="5643485"/>
            <a:ext cx="1533915" cy="102261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3886201" y="8934034"/>
            <a:ext cx="2801618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b="1" dirty="0">
                <a:latin typeface="Century Gothic" panose="020B0502020202020204" pitchFamily="34" charset="0"/>
                <a:cs typeface="Microsoft Sans Serif" panose="020B0604020202020204" pitchFamily="34" charset="0"/>
              </a:rPr>
              <a:t>Jessica Williams</a:t>
            </a:r>
          </a:p>
          <a:p>
            <a:pPr algn="r"/>
            <a:endParaRPr lang="en-US" sz="1400" dirty="0">
              <a:latin typeface="Century Gothic" panose="020B0502020202020204" pitchFamily="34" charset="0"/>
            </a:endParaRPr>
          </a:p>
          <a:p>
            <a:pPr algn="r"/>
            <a:r>
              <a:rPr lang="en-US" sz="1400" dirty="0">
                <a:latin typeface="Century Gothic" panose="020B0502020202020204" pitchFamily="34" charset="0"/>
              </a:rPr>
              <a:t>(843) 847-8081</a:t>
            </a:r>
          </a:p>
          <a:p>
            <a:pPr algn="r"/>
            <a:r>
              <a:rPr lang="en-US" sz="1400" dirty="0">
                <a:latin typeface="Century Gothic" panose="020B0502020202020204" pitchFamily="34" charset="0"/>
              </a:rPr>
              <a:t>jessicaw.realtor@gmail.com</a:t>
            </a:r>
            <a:endParaRPr lang="en-US" sz="1400" dirty="0">
              <a:latin typeface="Century Gothic" panose="020B0502020202020204" pitchFamily="34" charset="0"/>
              <a:cs typeface="Microsoft Sans Serif" panose="020B0604020202020204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1813889" y="8891866"/>
            <a:ext cx="1828800" cy="1109801"/>
            <a:chOff x="5943600" y="8948599"/>
            <a:chExt cx="1828800" cy="1109801"/>
          </a:xfrm>
        </p:grpSpPr>
        <p:sp>
          <p:nvSpPr>
            <p:cNvPr id="20" name="Rectangle 19"/>
            <p:cNvSpPr/>
            <p:nvPr/>
          </p:nvSpPr>
          <p:spPr>
            <a:xfrm>
              <a:off x="5943600" y="9504402"/>
              <a:ext cx="1828800" cy="5539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000" dirty="0">
                  <a:latin typeface="Century Gothic" panose="020B0502020202020204" pitchFamily="34" charset="0"/>
                  <a:cs typeface="Microsoft Sans Serif" panose="020B0604020202020204" pitchFamily="34" charset="0"/>
                </a:rPr>
                <a:t>RE/MAX Alliance</a:t>
              </a:r>
            </a:p>
            <a:p>
              <a:pPr algn="ctr"/>
              <a:r>
                <a:rPr lang="en-US" sz="1000" dirty="0">
                  <a:latin typeface="Century Gothic" panose="020B0502020202020204" pitchFamily="34" charset="0"/>
                  <a:cs typeface="Microsoft Sans Serif" panose="020B0604020202020204" pitchFamily="34" charset="0"/>
                </a:rPr>
                <a:t>1200 Two Island Ct., Ste. A</a:t>
              </a:r>
            </a:p>
            <a:p>
              <a:pPr algn="ctr"/>
              <a:r>
                <a:rPr lang="en-US" sz="1000" dirty="0">
                  <a:latin typeface="Century Gothic" panose="020B0502020202020204" pitchFamily="34" charset="0"/>
                  <a:cs typeface="Microsoft Sans Serif" panose="020B0604020202020204" pitchFamily="34" charset="0"/>
                </a:rPr>
                <a:t>Mt. Pleasant, SC 29466</a:t>
              </a:r>
            </a:p>
          </p:txBody>
        </p:sp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87246" y="8948599"/>
              <a:ext cx="541508" cy="536147"/>
            </a:xfrm>
            <a:prstGeom prst="rect">
              <a:avLst/>
            </a:prstGeom>
          </p:spPr>
        </p:pic>
      </p:grpSp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0" y="7867785"/>
            <a:ext cx="1533916" cy="102261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5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0" y="8979938"/>
            <a:ext cx="1533916" cy="102261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8" name="Picture 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199" y="82735"/>
            <a:ext cx="1533915" cy="102261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9" name="Picture 5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0" y="1194885"/>
            <a:ext cx="1533916" cy="102261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0" name="Picture 5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0" y="2307035"/>
            <a:ext cx="1533916" cy="102261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2" name="Picture 5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0" y="3419185"/>
            <a:ext cx="1533916" cy="102261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7819" y="8850404"/>
            <a:ext cx="1028701" cy="1152144"/>
          </a:xfrm>
          <a:prstGeom prst="rect">
            <a:avLst/>
          </a:prstGeom>
        </p:spPr>
      </p:pic>
      <p:pic>
        <p:nvPicPr>
          <p:cNvPr id="21" name="Picture 5">
            <a:extLst>
              <a:ext uri="{FF2B5EF4-FFF2-40B4-BE49-F238E27FC236}">
                <a16:creationId xmlns:a16="http://schemas.microsoft.com/office/drawing/2014/main" id="{4D6837AA-9E99-4C6C-85B4-47BBCE7A02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0" y="6755635"/>
            <a:ext cx="1533915" cy="102261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</TotalTime>
  <Words>321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Gabriola</vt:lpstr>
      <vt:lpstr>Microsoft Sans Serif</vt:lpstr>
      <vt:lpstr>Office Theme</vt:lpstr>
      <vt:lpstr>1617 Rivertowne Country Club Drive Rivertowne Country Club | Mount Pleasant MLS# 18003079 | $695,000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57</cp:revision>
  <dcterms:created xsi:type="dcterms:W3CDTF">2006-08-16T00:00:00Z</dcterms:created>
  <dcterms:modified xsi:type="dcterms:W3CDTF">2018-03-18T23:24:14Z</dcterms:modified>
</cp:coreProperties>
</file>