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990" y="58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500"/>
            <a:ext cx="3636169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500"/>
            <a:ext cx="3637597" cy="938317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3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nate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06"/>
          <a:stretch/>
        </p:blipFill>
        <p:spPr bwMode="auto">
          <a:xfrm>
            <a:off x="229871" y="0"/>
            <a:ext cx="7772397" cy="44195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3733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1617 Sewee Fort Road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Park West ~ Mount Pleasant, SC 29466 ~ MLS# 19020080 ~ $645,000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-123905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 in Dunes West!</a:t>
            </a:r>
            <a:b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A/C Units With Nest Controllers PLUS a 10 Year Warranty</a:t>
            </a:r>
            <a:endParaRPr lang="en-US" sz="18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1363829" y="399847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96926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nate@mattoneillteam.com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843-513-2038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505200" y="131547"/>
            <a:ext cx="32880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$2,500 Agent Bonus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5578122"/>
            <a:ext cx="7772400" cy="3093154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stunning home in Park West is a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lowcounty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gem you don't want to miss! Features in this open house include wainscoting in the formal dining room, bay window and trim work in the living room, &amp; open concept between the eat-in kitchen &amp; family room with its fireplace &amp; built-ins. The remodeled master suite boasts a huge custom closet with a luxurious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and a large walk-in shower with two rainfall shower heads. The FROG is spacious and offers a private in-law suite with a full bath. French doors open into the music room which is suitable to be used as a home office or playroom. The four seasons room allows access to the two-tiered deck and serene views of the marsh, wildlife, and amazing sunsets. The mature landscaped yard also includes irrigation fed from a separate water line. Enjoy the community amenities which include miles of walking trails, two swimming pools, a tennis center, playgrounds &amp; beach volleyball court.</a:t>
            </a:r>
          </a:p>
          <a:p>
            <a:pPr algn="ctr"/>
            <a:r>
              <a:rPr lang="en-US" sz="15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viewing today!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C113F9-8996-49A1-9A30-63AD2F89D716}"/>
              </a:ext>
            </a:extLst>
          </p:cNvPr>
          <p:cNvSpPr/>
          <p:nvPr/>
        </p:nvSpPr>
        <p:spPr>
          <a:xfrm>
            <a:off x="228601" y="66408"/>
            <a:ext cx="7766923" cy="461665"/>
          </a:xfrm>
          <a:prstGeom prst="rect">
            <a:avLst/>
          </a:prstGeom>
          <a:effectLst>
            <a:outerShdw blurRad="38100" dist="38100" dir="5400000" algn="ctr" rotWithShape="0">
              <a:schemeClr val="tx1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Dreaming of Marsh Front Living in Mt Pleasant?</a:t>
            </a:r>
            <a:endParaRPr lang="en-US" sz="2400" b="1" i="1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0D728736-915E-4FB6-B6E9-2CB5050E691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104" y="2828149"/>
            <a:ext cx="1600200" cy="795775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5131" y="8696825"/>
            <a:ext cx="1463040" cy="97840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1429" y="8696825"/>
            <a:ext cx="1463040" cy="978408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6982" y="8696825"/>
            <a:ext cx="1463040" cy="97840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DCE78BC-8C2D-48A7-803F-7DF5D15A3F7F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39579" y="8696825"/>
            <a:ext cx="1463040" cy="97840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05BDC1-782E-4328-9940-4C96D4481AC6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83280" y="8696825"/>
            <a:ext cx="1463040" cy="97840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5A36842-63E5-4FD6-8D6D-529D2005FC71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05131" y="4661101"/>
            <a:ext cx="1463040" cy="97840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34D9D19E-65F1-4487-AFC3-213B477DA8B9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1429" y="4661101"/>
            <a:ext cx="1463040" cy="97840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FEDB23D-E34E-430D-80C9-0F28881086EE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6982" y="4661101"/>
            <a:ext cx="1463040" cy="97840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F0B0D4A-8F95-4916-A1E7-B97A49AB899A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39579" y="4661101"/>
            <a:ext cx="1463040" cy="97840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34C40AC-781A-42E0-A17C-FEE9396EC001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83280" y="4661101"/>
            <a:ext cx="1463040" cy="97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243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56</cp:revision>
  <dcterms:created xsi:type="dcterms:W3CDTF">2006-08-16T00:00:00Z</dcterms:created>
  <dcterms:modified xsi:type="dcterms:W3CDTF">2019-12-10T21:00:38Z</dcterms:modified>
</cp:coreProperties>
</file>