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8" autoAdjust="0"/>
    <p:restoredTop sz="94660"/>
  </p:normalViewPr>
  <p:slideViewPr>
    <p:cSldViewPr>
      <p:cViewPr>
        <p:scale>
          <a:sx n="125" d="100"/>
          <a:sy n="125" d="100"/>
        </p:scale>
        <p:origin x="1498" y="-439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8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1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57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96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36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75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14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7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1pPr>
            <a:lvl2pPr marL="539365" indent="0">
              <a:buNone/>
              <a:defRPr sz="2118">
                <a:solidFill>
                  <a:schemeClr val="tx1">
                    <a:tint val="75000"/>
                  </a:schemeClr>
                </a:solidFill>
              </a:defRPr>
            </a:lvl2pPr>
            <a:lvl3pPr marL="1078731" indent="0">
              <a:buNone/>
              <a:defRPr sz="1906">
                <a:solidFill>
                  <a:schemeClr val="tx1">
                    <a:tint val="75000"/>
                  </a:schemeClr>
                </a:solidFill>
              </a:defRPr>
            </a:lvl3pPr>
            <a:lvl4pPr marL="1618097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4pPr>
            <a:lvl5pPr marL="2157463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5pPr>
            <a:lvl6pPr marL="2696828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6pPr>
            <a:lvl7pPr marL="3236194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7pPr>
            <a:lvl8pPr marL="377556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8pPr>
            <a:lvl9pPr marL="4314926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282"/>
            </a:lvl1pPr>
            <a:lvl2pPr>
              <a:defRPr sz="2859"/>
            </a:lvl2pPr>
            <a:lvl3pPr>
              <a:defRPr sz="2329"/>
            </a:lvl3pPr>
            <a:lvl4pPr>
              <a:defRPr sz="2118"/>
            </a:lvl4pPr>
            <a:lvl5pPr>
              <a:defRPr sz="2118"/>
            </a:lvl5pPr>
            <a:lvl6pPr>
              <a:defRPr sz="2118"/>
            </a:lvl6pPr>
            <a:lvl7pPr>
              <a:defRPr sz="2118"/>
            </a:lvl7pPr>
            <a:lvl8pPr>
              <a:defRPr sz="2118"/>
            </a:lvl8pPr>
            <a:lvl9pPr>
              <a:defRPr sz="2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282"/>
            </a:lvl1pPr>
            <a:lvl2pPr>
              <a:defRPr sz="2859"/>
            </a:lvl2pPr>
            <a:lvl3pPr>
              <a:defRPr sz="2329"/>
            </a:lvl3pPr>
            <a:lvl4pPr>
              <a:defRPr sz="2118"/>
            </a:lvl4pPr>
            <a:lvl5pPr>
              <a:defRPr sz="2118"/>
            </a:lvl5pPr>
            <a:lvl6pPr>
              <a:defRPr sz="2118"/>
            </a:lvl6pPr>
            <a:lvl7pPr>
              <a:defRPr sz="2118"/>
            </a:lvl7pPr>
            <a:lvl8pPr>
              <a:defRPr sz="2118"/>
            </a:lvl8pPr>
            <a:lvl9pPr>
              <a:defRPr sz="2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859" b="1"/>
            </a:lvl1pPr>
            <a:lvl2pPr marL="539365" indent="0">
              <a:buNone/>
              <a:defRPr sz="2329" b="1"/>
            </a:lvl2pPr>
            <a:lvl3pPr marL="1078731" indent="0">
              <a:buNone/>
              <a:defRPr sz="2118" b="1"/>
            </a:lvl3pPr>
            <a:lvl4pPr marL="1618097" indent="0">
              <a:buNone/>
              <a:defRPr sz="1906" b="1"/>
            </a:lvl4pPr>
            <a:lvl5pPr marL="2157463" indent="0">
              <a:buNone/>
              <a:defRPr sz="1906" b="1"/>
            </a:lvl5pPr>
            <a:lvl6pPr marL="2696828" indent="0">
              <a:buNone/>
              <a:defRPr sz="1906" b="1"/>
            </a:lvl6pPr>
            <a:lvl7pPr marL="3236194" indent="0">
              <a:buNone/>
              <a:defRPr sz="1906" b="1"/>
            </a:lvl7pPr>
            <a:lvl8pPr marL="3775560" indent="0">
              <a:buNone/>
              <a:defRPr sz="1906" b="1"/>
            </a:lvl8pPr>
            <a:lvl9pPr marL="4314926" indent="0">
              <a:buNone/>
              <a:defRPr sz="19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859"/>
            </a:lvl1pPr>
            <a:lvl2pPr>
              <a:defRPr sz="2329"/>
            </a:lvl2pPr>
            <a:lvl3pPr>
              <a:defRPr sz="2118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859" b="1"/>
            </a:lvl1pPr>
            <a:lvl2pPr marL="539365" indent="0">
              <a:buNone/>
              <a:defRPr sz="2329" b="1"/>
            </a:lvl2pPr>
            <a:lvl3pPr marL="1078731" indent="0">
              <a:buNone/>
              <a:defRPr sz="2118" b="1"/>
            </a:lvl3pPr>
            <a:lvl4pPr marL="1618097" indent="0">
              <a:buNone/>
              <a:defRPr sz="1906" b="1"/>
            </a:lvl4pPr>
            <a:lvl5pPr marL="2157463" indent="0">
              <a:buNone/>
              <a:defRPr sz="1906" b="1"/>
            </a:lvl5pPr>
            <a:lvl6pPr marL="2696828" indent="0">
              <a:buNone/>
              <a:defRPr sz="1906" b="1"/>
            </a:lvl6pPr>
            <a:lvl7pPr marL="3236194" indent="0">
              <a:buNone/>
              <a:defRPr sz="1906" b="1"/>
            </a:lvl7pPr>
            <a:lvl8pPr marL="3775560" indent="0">
              <a:buNone/>
              <a:defRPr sz="1906" b="1"/>
            </a:lvl8pPr>
            <a:lvl9pPr marL="4314926" indent="0">
              <a:buNone/>
              <a:defRPr sz="19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859"/>
            </a:lvl1pPr>
            <a:lvl2pPr>
              <a:defRPr sz="2329"/>
            </a:lvl2pPr>
            <a:lvl3pPr>
              <a:defRPr sz="2118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3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812"/>
            </a:lvl1pPr>
            <a:lvl2pPr>
              <a:defRPr sz="3282"/>
            </a:lvl2pPr>
            <a:lvl3pPr>
              <a:defRPr sz="2859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94"/>
            </a:lvl1pPr>
            <a:lvl2pPr marL="539365" indent="0">
              <a:buNone/>
              <a:defRPr sz="1376"/>
            </a:lvl2pPr>
            <a:lvl3pPr marL="1078731" indent="0">
              <a:buNone/>
              <a:defRPr sz="1165"/>
            </a:lvl3pPr>
            <a:lvl4pPr marL="1618097" indent="0">
              <a:buNone/>
              <a:defRPr sz="1059"/>
            </a:lvl4pPr>
            <a:lvl5pPr marL="2157463" indent="0">
              <a:buNone/>
              <a:defRPr sz="1059"/>
            </a:lvl5pPr>
            <a:lvl6pPr marL="2696828" indent="0">
              <a:buNone/>
              <a:defRPr sz="1059"/>
            </a:lvl6pPr>
            <a:lvl7pPr marL="3236194" indent="0">
              <a:buNone/>
              <a:defRPr sz="1059"/>
            </a:lvl7pPr>
            <a:lvl8pPr marL="3775560" indent="0">
              <a:buNone/>
              <a:defRPr sz="1059"/>
            </a:lvl8pPr>
            <a:lvl9pPr marL="4314926" indent="0">
              <a:buNone/>
              <a:defRPr sz="10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3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812"/>
            </a:lvl1pPr>
            <a:lvl2pPr marL="539365" indent="0">
              <a:buNone/>
              <a:defRPr sz="3282"/>
            </a:lvl2pPr>
            <a:lvl3pPr marL="1078731" indent="0">
              <a:buNone/>
              <a:defRPr sz="2859"/>
            </a:lvl3pPr>
            <a:lvl4pPr marL="1618097" indent="0">
              <a:buNone/>
              <a:defRPr sz="2329"/>
            </a:lvl4pPr>
            <a:lvl5pPr marL="2157463" indent="0">
              <a:buNone/>
              <a:defRPr sz="2329"/>
            </a:lvl5pPr>
            <a:lvl6pPr marL="2696828" indent="0">
              <a:buNone/>
              <a:defRPr sz="2329"/>
            </a:lvl6pPr>
            <a:lvl7pPr marL="3236194" indent="0">
              <a:buNone/>
              <a:defRPr sz="2329"/>
            </a:lvl7pPr>
            <a:lvl8pPr marL="3775560" indent="0">
              <a:buNone/>
              <a:defRPr sz="2329"/>
            </a:lvl8pPr>
            <a:lvl9pPr marL="4314926" indent="0">
              <a:buNone/>
              <a:defRPr sz="232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94"/>
            </a:lvl1pPr>
            <a:lvl2pPr marL="539365" indent="0">
              <a:buNone/>
              <a:defRPr sz="1376"/>
            </a:lvl2pPr>
            <a:lvl3pPr marL="1078731" indent="0">
              <a:buNone/>
              <a:defRPr sz="1165"/>
            </a:lvl3pPr>
            <a:lvl4pPr marL="1618097" indent="0">
              <a:buNone/>
              <a:defRPr sz="1059"/>
            </a:lvl4pPr>
            <a:lvl5pPr marL="2157463" indent="0">
              <a:buNone/>
              <a:defRPr sz="1059"/>
            </a:lvl5pPr>
            <a:lvl6pPr marL="2696828" indent="0">
              <a:buNone/>
              <a:defRPr sz="1059"/>
            </a:lvl6pPr>
            <a:lvl7pPr marL="3236194" indent="0">
              <a:buNone/>
              <a:defRPr sz="1059"/>
            </a:lvl7pPr>
            <a:lvl8pPr marL="3775560" indent="0">
              <a:buNone/>
              <a:defRPr sz="1059"/>
            </a:lvl8pPr>
            <a:lvl9pPr marL="4314926" indent="0">
              <a:buNone/>
              <a:defRPr sz="10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8731" rtl="0" eaLnBrk="1" latinLnBrk="0" hangingPunct="1">
        <a:spcBef>
          <a:spcPct val="0"/>
        </a:spcBef>
        <a:buNone/>
        <a:defRPr sz="51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4524" indent="-404524" algn="l" defTabSz="1078731" rtl="0" eaLnBrk="1" latinLnBrk="0" hangingPunct="1">
        <a:spcBef>
          <a:spcPct val="20000"/>
        </a:spcBef>
        <a:buFont typeface="Arial" pitchFamily="34" charset="0"/>
        <a:buChar char="•"/>
        <a:defRPr sz="3812" kern="1200">
          <a:solidFill>
            <a:schemeClr val="tx1"/>
          </a:solidFill>
          <a:latin typeface="+mn-lt"/>
          <a:ea typeface="+mn-ea"/>
          <a:cs typeface="+mn-cs"/>
        </a:defRPr>
      </a:lvl1pPr>
      <a:lvl2pPr marL="876469" indent="-337104" algn="l" defTabSz="1078731" rtl="0" eaLnBrk="1" latinLnBrk="0" hangingPunct="1">
        <a:spcBef>
          <a:spcPct val="20000"/>
        </a:spcBef>
        <a:buFont typeface="Arial" pitchFamily="34" charset="0"/>
        <a:buChar char="–"/>
        <a:defRPr sz="3282" kern="1200">
          <a:solidFill>
            <a:schemeClr val="tx1"/>
          </a:solidFill>
          <a:latin typeface="+mn-lt"/>
          <a:ea typeface="+mn-ea"/>
          <a:cs typeface="+mn-cs"/>
        </a:defRPr>
      </a:lvl2pPr>
      <a:lvl3pPr marL="1348415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859" kern="1200">
          <a:solidFill>
            <a:schemeClr val="tx1"/>
          </a:solidFill>
          <a:latin typeface="+mn-lt"/>
          <a:ea typeface="+mn-ea"/>
          <a:cs typeface="+mn-cs"/>
        </a:defRPr>
      </a:lvl3pPr>
      <a:lvl4pPr marL="1887780" indent="-269683" algn="l" defTabSz="1078731" rtl="0" eaLnBrk="1" latinLnBrk="0" hangingPunct="1">
        <a:spcBef>
          <a:spcPct val="20000"/>
        </a:spcBef>
        <a:buFont typeface="Arial" pitchFamily="34" charset="0"/>
        <a:buChar char="–"/>
        <a:defRPr sz="2329" kern="1200">
          <a:solidFill>
            <a:schemeClr val="tx1"/>
          </a:solidFill>
          <a:latin typeface="+mn-lt"/>
          <a:ea typeface="+mn-ea"/>
          <a:cs typeface="+mn-cs"/>
        </a:defRPr>
      </a:lvl4pPr>
      <a:lvl5pPr marL="2427145" indent="-269683" algn="l" defTabSz="1078731" rtl="0" eaLnBrk="1" latinLnBrk="0" hangingPunct="1">
        <a:spcBef>
          <a:spcPct val="20000"/>
        </a:spcBef>
        <a:buFont typeface="Arial" pitchFamily="34" charset="0"/>
        <a:buChar char="»"/>
        <a:defRPr sz="2329" kern="1200">
          <a:solidFill>
            <a:schemeClr val="tx1"/>
          </a:solidFill>
          <a:latin typeface="+mn-lt"/>
          <a:ea typeface="+mn-ea"/>
          <a:cs typeface="+mn-cs"/>
        </a:defRPr>
      </a:lvl5pPr>
      <a:lvl6pPr marL="2966511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6pPr>
      <a:lvl7pPr marL="3505877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7pPr>
      <a:lvl8pPr marL="4045243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8pPr>
      <a:lvl9pPr marL="4584608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1pPr>
      <a:lvl2pPr marL="539365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2pPr>
      <a:lvl3pPr marL="1078731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618097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4pPr>
      <a:lvl5pPr marL="2157463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5pPr>
      <a:lvl6pPr marL="2696828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6pPr>
      <a:lvl7pPr marL="3236194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7pPr>
      <a:lvl8pPr marL="3775560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8pPr>
      <a:lvl9pPr marL="4314926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5" b="4775"/>
          <a:stretch/>
        </p:blipFill>
        <p:spPr>
          <a:xfrm>
            <a:off x="1" y="1"/>
            <a:ext cx="8229598" cy="49592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5021" y="53523"/>
            <a:ext cx="2640179" cy="6916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694" b="1" dirty="0">
                <a:latin typeface="Century Gothic" panose="020B0502020202020204" pitchFamily="34" charset="0"/>
              </a:rPr>
              <a:t>Ann Whalen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843-224-8696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awhalen@century21properties.com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3991019"/>
            <a:ext cx="8229601" cy="96818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18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352" y="6072489"/>
            <a:ext cx="7950895" cy="2582172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latin typeface="Century Gothic" panose="020B0502020202020204" pitchFamily="34" charset="0"/>
              </a:rPr>
              <a:t>Gorgeous condo! Gorgeous views! </a:t>
            </a:r>
          </a:p>
          <a:p>
            <a:endParaRPr lang="en-US" sz="1400" b="1" i="1" dirty="0">
              <a:latin typeface="Century Gothic" panose="020B0502020202020204" pitchFamily="34" charset="0"/>
            </a:endParaRPr>
          </a:p>
          <a:p>
            <a:r>
              <a:rPr lang="en-US" sz="1300" dirty="0">
                <a:latin typeface="Century Gothic" panose="020B0502020202020204" pitchFamily="34" charset="0"/>
              </a:rPr>
              <a:t>Highly sought after 6th floor end unit with stunning views of Charleston, the Cooper River and the </a:t>
            </a:r>
            <a:r>
              <a:rPr lang="en-US" sz="1300" dirty="0" err="1">
                <a:latin typeface="Century Gothic" panose="020B0502020202020204" pitchFamily="34" charset="0"/>
              </a:rPr>
              <a:t>Ravenel</a:t>
            </a:r>
            <a:r>
              <a:rPr lang="en-US" sz="1300" dirty="0">
                <a:latin typeface="Century Gothic" panose="020B0502020202020204" pitchFamily="34" charset="0"/>
              </a:rPr>
              <a:t> Bridge. The welcoming entrance has marble floors and beautiful artwork. Numerous amenities include a well equipped exercise room, The Renaissance room that can hold over 100 guests with a catering kitchen, 3 guest rooms and 1 guest suite to accommodate your guests, two libraries a beautiful pool with a view and well maintained grounds. The Renaissance is central to everything. Just a hop, skip and a jump to downtown Charleston, Patriots Point and Waterfront Park. Each unit has two underground garage spaces, additional storage and a semi-private elevator. This condo has to be seen to be believed.</a:t>
            </a:r>
            <a:endParaRPr lang="en-US" sz="13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33012" y="159837"/>
            <a:ext cx="1801906" cy="622326"/>
          </a:xfrm>
          <a:prstGeom prst="rect">
            <a:avLst/>
          </a:prstGeom>
          <a:solidFill>
            <a:srgbClr val="BEAF87">
              <a:alpha val="50000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18"/>
          </a:p>
        </p:txBody>
      </p:sp>
      <p:sp>
        <p:nvSpPr>
          <p:cNvPr id="7" name="Rectangle 6"/>
          <p:cNvSpPr/>
          <p:nvPr/>
        </p:nvSpPr>
        <p:spPr>
          <a:xfrm>
            <a:off x="0" y="4335552"/>
            <a:ext cx="8229600" cy="601062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906" b="1" dirty="0">
                <a:latin typeface="Century Gothic" panose="020B0502020202020204" pitchFamily="34" charset="0"/>
              </a:rPr>
              <a:t>161 N Plaza Court 501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Renaissance On Chas Harbor | Mount Pleasant, SC 29464 | MLS# 23003547 | $1,495,000</a:t>
            </a:r>
            <a:endParaRPr lang="en-US" sz="1694" dirty="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0" y="10025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  <a:latin typeface="Rastanty Cortez" panose="02000506000000020003" pitchFamily="2" charset="0"/>
                <a:ea typeface="Adobe Fan Heiti Std B" panose="020B0700000000000000" pitchFamily="34" charset="-128"/>
              </a:rPr>
              <a:t>Open House Sunday 12-2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" r="812"/>
          <a:stretch/>
        </p:blipFill>
        <p:spPr bwMode="auto">
          <a:xfrm>
            <a:off x="76200" y="53523"/>
            <a:ext cx="760446" cy="691600"/>
          </a:xfrm>
          <a:prstGeom prst="rect">
            <a:avLst/>
          </a:prstGeom>
          <a:noFill/>
          <a:ln w="12700">
            <a:solidFill>
              <a:srgbClr val="BEAF87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7715" y="5032069"/>
            <a:ext cx="1452281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2840" y="5032069"/>
            <a:ext cx="1452281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7965" y="5032069"/>
            <a:ext cx="1452282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3534" y="5032069"/>
            <a:ext cx="1451337" cy="96755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353" y="5032069"/>
            <a:ext cx="1451337" cy="962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353" y="8727523"/>
            <a:ext cx="1451337" cy="96755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633C23-5478-4DA3-A5A6-8D019572A742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3786" y="8729942"/>
            <a:ext cx="1451337" cy="962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7966" y="8727523"/>
            <a:ext cx="1452281" cy="9633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8660" y="8727523"/>
            <a:ext cx="1452282" cy="9681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3534" y="8722997"/>
            <a:ext cx="1452282" cy="96755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67944"/>
            <a:ext cx="8229600" cy="290456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9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 |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856724" y="7861240"/>
            <a:ext cx="1784646" cy="57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187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2023-02-23T12:41:37Z</dcterms:modified>
</cp:coreProperties>
</file>