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5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rcomerford28@att.net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6200" y="1957715"/>
            <a:ext cx="6687249" cy="4572000"/>
            <a:chOff x="76200" y="2052310"/>
            <a:chExt cx="6687249" cy="4572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6200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63449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3217" y="956777"/>
            <a:ext cx="3054783" cy="273085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1621 </a:t>
            </a:r>
            <a:r>
              <a:rPr lang="en-US" sz="2400" b="1" dirty="0" err="1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Chatelain</a:t>
            </a:r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 Way</a:t>
            </a: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Southampton Pointe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Mt Pleasant, SC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MLS# 1414460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Just Reduced! Make Offer!</a:t>
            </a:r>
            <a:b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$</a:t>
            </a: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141,000</a:t>
            </a:r>
            <a:endParaRPr lang="en-US" sz="2000" i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953000"/>
            <a:ext cx="6477000" cy="25654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Southampton Pointe is convenient to I-526, Towne Center, beaches and Downtown. This unit is in a great location within the complex-directly across from the Amenities Center! Southampton is in the last stages of a major renovation such as new siding, new high impact windows and new balcony railings and doors. Updated bath and built in computer/desk area</a:t>
            </a:r>
            <a:r>
              <a:rPr lang="en-US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All Web Sites\CVH\flyers\1621ChatelainWay_072814\1414460_020397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0"/>
          <a:stretch/>
        </p:blipFill>
        <p:spPr bwMode="auto">
          <a:xfrm>
            <a:off x="1457596" y="3829050"/>
            <a:ext cx="724910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All Web Sites\CVH\flyers\1621ChatelainWay_072814\1414460_023573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0"/>
          <a:stretch/>
        </p:blipFill>
        <p:spPr bwMode="auto">
          <a:xfrm>
            <a:off x="3803217" y="3829050"/>
            <a:ext cx="731382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All Web Sites\CVH\flyers\1621ChatelainWay_072814\1414460_0334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7555"/>
            <a:ext cx="3640102" cy="2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All Web Sites\CVH\flyers\1621ChatelainWay_072814\1414460_05557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714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All Web Sites\CVH\flyers\1621ChatelainWay_072814\1414460_059183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All Web Sites\CVH\flyers\1621ChatelainWay_072814\1414460_066769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78"/>
          <a:stretch/>
        </p:blipFill>
        <p:spPr bwMode="auto">
          <a:xfrm>
            <a:off x="6155309" y="3834105"/>
            <a:ext cx="716784" cy="96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All Web Sites\CVH\flyers\1621ChatelainWay_072814\1414460_072792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1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8" y="8067284"/>
            <a:ext cx="654050" cy="95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449" y="8067284"/>
            <a:ext cx="2286000" cy="952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0102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Open House – Sunday, Sept 14</a:t>
            </a:r>
            <a:r>
              <a:rPr lang="en-US" sz="3200" i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th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, 2-4p</a:t>
            </a:r>
            <a:endParaRPr 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548" y="8042400"/>
            <a:ext cx="2190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Dick </a:t>
            </a:r>
            <a:r>
              <a:rPr lang="en-US" sz="2000" b="1" dirty="0" err="1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Comerford</a:t>
            </a:r>
            <a:endParaRPr lang="en-US" sz="2000" b="1" dirty="0" smtClean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843-209-5893</a:t>
            </a:r>
          </a:p>
          <a:p>
            <a:r>
              <a:rPr lang="en-US" u="sng" dirty="0" smtClean="0">
                <a:solidFill>
                  <a:schemeClr val="tx2"/>
                </a:solidFill>
                <a:latin typeface="Baskerville Old Face" panose="02020602080505020303" pitchFamily="18" charset="0"/>
                <a:hlinkClick r:id="rId11"/>
              </a:rPr>
              <a:t>rcomerford28@att.net</a:t>
            </a:r>
            <a:endParaRPr lang="en-US" u="sng" dirty="0" smtClean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457200" y="795403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627951" y="83820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92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1621 Chatelain Way  Southampton Pointe Mt Pleasant, SC  MLS# 1414460 Just Reduced! Make Offer! $141,000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1621 Chatelain Way  Southampton Pointe Mt Pleasant, SC  MLS# 1414460 $148,900</dc:title>
  <dc:creator>CVH360</dc:creator>
  <cp:lastModifiedBy>atp1313@gmail.com</cp:lastModifiedBy>
  <cp:revision>5</cp:revision>
  <dcterms:created xsi:type="dcterms:W3CDTF">2006-08-16T00:00:00Z</dcterms:created>
  <dcterms:modified xsi:type="dcterms:W3CDTF">2014-09-09T15:29:05Z</dcterms:modified>
</cp:coreProperties>
</file>