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2280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hyperlink" Target="mailto:rcomerford28@att.ne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gif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76200" y="1957715"/>
            <a:ext cx="6687249" cy="4572000"/>
            <a:chOff x="76200" y="2052310"/>
            <a:chExt cx="6687249" cy="457200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6200" y="2052310"/>
              <a:ext cx="0" cy="45720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763449" y="2052310"/>
              <a:ext cx="0" cy="45720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3217" y="956777"/>
            <a:ext cx="3054783" cy="28575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1621 </a:t>
            </a:r>
            <a:r>
              <a:rPr lang="en-US" sz="2400" b="1" dirty="0" err="1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Chatelain</a:t>
            </a:r>
            <a:r>
              <a:rPr lang="en-US" sz="2400" b="1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 Way</a:t>
            </a:r>
            <a: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Southampton Pointe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Mt Pleasant, SC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MLS# 1414460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$148,900</a:t>
            </a:r>
            <a:endParaRPr lang="en-US" sz="2000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953000"/>
            <a:ext cx="6477000" cy="256540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Southampton Pointe is convenient to I-526, Towne Center, beaches and Downtown. This unit is in a great location within the complex-directly across from the Amenities Center! Southampton is in the last stages of a major renovation such as new siding, new high impact windows and new balcony railings and doors. Updated bath and built in computer/desk area</a:t>
            </a:r>
            <a:r>
              <a:rPr lang="en-US" dirty="0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tx2"/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G:\All Web Sites\CVH\flyers\1621ChatelainWay_072814\1414460_0203979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000"/>
          <a:stretch/>
        </p:blipFill>
        <p:spPr bwMode="auto">
          <a:xfrm>
            <a:off x="1457596" y="3829050"/>
            <a:ext cx="724910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All Web Sites\CVH\flyers\1621ChatelainWay_072814\1414460_023573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00"/>
          <a:stretch/>
        </p:blipFill>
        <p:spPr bwMode="auto">
          <a:xfrm>
            <a:off x="3803217" y="3829050"/>
            <a:ext cx="731382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All Web Sites\CVH\flyers\1621ChatelainWay_072814\1414460_03340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7555"/>
            <a:ext cx="3640102" cy="2730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All Web Sites\CVH\flyers\1621ChatelainWay_072814\1414460_055579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714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:\All Web Sites\CVH\flyers\1621ChatelainWay_072814\1414460_059183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G:\All Web Sites\CVH\flyers\1621ChatelainWay_072814\1414460_0667691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78"/>
          <a:stretch/>
        </p:blipFill>
        <p:spPr bwMode="auto">
          <a:xfrm>
            <a:off x="6155309" y="3834105"/>
            <a:ext cx="716784" cy="96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:\All Web Sites\CVH\flyers\1621ChatelainWay_072814\1414460_0727921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621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G:\All Web Sites\CVH\flyers\1621ChatelainWay_072814\1414460_0939867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00350" y="526402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48" y="8067284"/>
            <a:ext cx="654050" cy="952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449" y="8067284"/>
            <a:ext cx="2286000" cy="9525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-19050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  <a:latin typeface="Old English Text MT" panose="03040902040508030806" pitchFamily="66" charset="0"/>
              </a:rPr>
              <a:t>Best Bargain - Great Location</a:t>
            </a:r>
            <a:endParaRPr lang="en-US" sz="3600" dirty="0">
              <a:solidFill>
                <a:schemeClr val="tx2"/>
              </a:solidFill>
              <a:latin typeface="Old English Text MT" panose="03040902040508030806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548" y="8042400"/>
            <a:ext cx="21900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Dick </a:t>
            </a:r>
            <a:r>
              <a:rPr lang="en-US" sz="2000" b="1" dirty="0" err="1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Comerford</a:t>
            </a:r>
            <a:endParaRPr lang="en-US" sz="2000" b="1" dirty="0" smtClean="0">
              <a:solidFill>
                <a:schemeClr val="tx2"/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843-209-5893</a:t>
            </a:r>
          </a:p>
          <a:p>
            <a:r>
              <a:rPr lang="en-US" u="sng" dirty="0" smtClean="0">
                <a:solidFill>
                  <a:schemeClr val="tx2"/>
                </a:solidFill>
                <a:latin typeface="Baskerville Old Face" panose="02020602080505020303" pitchFamily="18" charset="0"/>
                <a:hlinkClick r:id="rId12"/>
              </a:rPr>
              <a:t>rcomerford28@att.net</a:t>
            </a:r>
            <a:endParaRPr lang="en-US" u="sng" dirty="0" smtClean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457200" y="7954030"/>
            <a:ext cx="80772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-627951" y="838200"/>
            <a:ext cx="80772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792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76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1621 Chatelain Way  Southampton Pointe Mt Pleasant, SC  MLS# 1414460 $148,900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1621 Chatelain Way  Southampton Pointe Mt Pleasant, SC  MLS# 1414460 $148,900</dc:title>
  <dc:creator>CVH360</dc:creator>
  <cp:lastModifiedBy>atp1313@gmail.com</cp:lastModifiedBy>
  <cp:revision>2</cp:revision>
  <dcterms:created xsi:type="dcterms:W3CDTF">2006-08-16T00:00:00Z</dcterms:created>
  <dcterms:modified xsi:type="dcterms:W3CDTF">2014-07-27T18:23:50Z</dcterms:modified>
</cp:coreProperties>
</file>