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0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rcomerford28@att.net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76200" y="1957715"/>
            <a:ext cx="6687249" cy="4572000"/>
            <a:chOff x="76200" y="2052310"/>
            <a:chExt cx="6687249" cy="45720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6200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63449" y="2052310"/>
              <a:ext cx="0" cy="45720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3217" y="956777"/>
            <a:ext cx="3054783" cy="2730855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1621 </a:t>
            </a:r>
            <a:r>
              <a:rPr lang="en-US" sz="2400" b="1" dirty="0" err="1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Chatelain</a:t>
            </a:r>
            <a:r>
              <a:rPr lang="en-US" sz="2400" b="1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 Way</a:t>
            </a: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4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Southampton Pointe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Mt Pleasant, SC</a:t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>MLS# </a:t>
            </a:r>
            <a:r>
              <a:rPr lang="en-US" sz="2000" dirty="0">
                <a:solidFill>
                  <a:schemeClr val="tx2"/>
                </a:solidFill>
                <a:latin typeface="Baskerville Old Face" panose="02020602080505020303" pitchFamily="18" charset="0"/>
              </a:rPr>
              <a:t>14028270</a:t>
            </a:r>
            <a: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  <a:t/>
            </a:r>
            <a:br>
              <a:rPr lang="en-US" sz="2000" dirty="0" smtClean="0">
                <a:solidFill>
                  <a:schemeClr val="tx2"/>
                </a:solidFill>
                <a:latin typeface="Baskerville Old Face" panose="02020602080505020303" pitchFamily="18" charset="0"/>
              </a:rPr>
            </a:b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Reduced to $125,000</a:t>
            </a:r>
            <a:endParaRPr 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876800"/>
            <a:ext cx="6477000" cy="300103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New lower price! Make offer! Southampton Pointe is convenient to 526, Towne Center, beaches and Downtown. This unit is in a great location within the complex-directly across from the Amenities Center. Southampton is in the last stages of a major renovation such as new siding, new high impact windows and new balcony railings and doors. Updated bath and built in computer/desk area.</a:t>
            </a:r>
            <a:endParaRPr lang="en-US" sz="2400" dirty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:\All Web Sites\CVH\flyers\1621ChatelainWay_072814\1414460_020397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000"/>
          <a:stretch/>
        </p:blipFill>
        <p:spPr bwMode="auto">
          <a:xfrm>
            <a:off x="1457596" y="3829050"/>
            <a:ext cx="724910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All Web Sites\CVH\flyers\1621ChatelainWay_072814\1414460_023573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500"/>
          <a:stretch/>
        </p:blipFill>
        <p:spPr bwMode="auto">
          <a:xfrm>
            <a:off x="3803217" y="3829050"/>
            <a:ext cx="731382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All Web Sites\CVH\flyers\1621ChatelainWay_072814\1414460_0334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7555"/>
            <a:ext cx="3640102" cy="273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All Web Sites\CVH\flyers\1621ChatelainWay_072814\1414460_055579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714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:\All Web Sites\CVH\flyers\1621ChatelainWay_072814\1414460_059183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G:\All Web Sites\CVH\flyers\1621ChatelainWay_072814\1414460_0667691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378"/>
          <a:stretch/>
        </p:blipFill>
        <p:spPr bwMode="auto">
          <a:xfrm>
            <a:off x="6155309" y="3834105"/>
            <a:ext cx="716784" cy="96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G:\All Web Sites\CVH\flyers\1621ChatelainWay_072814\1414460_072792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621" y="3829050"/>
            <a:ext cx="1294481" cy="97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48" y="8067284"/>
            <a:ext cx="654050" cy="952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449" y="8067284"/>
            <a:ext cx="2286000" cy="9525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01025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Reduced &amp; Ready to Sell!</a:t>
            </a:r>
            <a:endParaRPr lang="en-US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548" y="8042400"/>
            <a:ext cx="2190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Dick </a:t>
            </a:r>
            <a:r>
              <a:rPr lang="en-US" sz="2000" b="1" dirty="0" err="1" smtClean="0">
                <a:solidFill>
                  <a:schemeClr val="tx2"/>
                </a:solidFill>
                <a:latin typeface="Baskerville Old Face" panose="02020602080505020303" pitchFamily="18" charset="0"/>
                <a:cs typeface="Times New Roman" panose="02020603050405020304" pitchFamily="18" charset="0"/>
              </a:rPr>
              <a:t>Comerford</a:t>
            </a:r>
            <a:endParaRPr lang="en-US" sz="2000" b="1" dirty="0" smtClean="0">
              <a:solidFill>
                <a:schemeClr val="tx2"/>
              </a:solidFill>
              <a:latin typeface="Baskerville Old Face" panose="02020602080505020303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2"/>
                </a:solidFill>
                <a:latin typeface="Baskerville Old Face" panose="02020602080505020303" pitchFamily="18" charset="0"/>
              </a:rPr>
              <a:t>843-209-5893</a:t>
            </a:r>
          </a:p>
          <a:p>
            <a:r>
              <a:rPr lang="en-US" u="sng" dirty="0" smtClean="0">
                <a:solidFill>
                  <a:schemeClr val="tx2"/>
                </a:solidFill>
                <a:latin typeface="Baskerville Old Face" panose="02020602080505020303" pitchFamily="18" charset="0"/>
                <a:hlinkClick r:id="rId11"/>
              </a:rPr>
              <a:t>rcomerford28@att.net</a:t>
            </a:r>
            <a:endParaRPr lang="en-US" u="sng" dirty="0" smtClean="0">
              <a:solidFill>
                <a:schemeClr val="tx2"/>
              </a:solidFill>
              <a:latin typeface="Baskerville Old Face" panose="02020602080505020303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457200" y="795403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627951" y="838200"/>
            <a:ext cx="8077200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7792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1621 Chatelain Way  Southampton Pointe Mt Pleasant, SC  MLS# 14028270 Reduced to $125,000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1621 Chatelain Way  Southampton Pointe Mt Pleasant, SC  MLS# 1414460 $148,900</dc:title>
  <dc:creator>CVH360</dc:creator>
  <cp:lastModifiedBy>atp1313@gmail.com</cp:lastModifiedBy>
  <cp:revision>8</cp:revision>
  <dcterms:created xsi:type="dcterms:W3CDTF">2006-08-16T00:00:00Z</dcterms:created>
  <dcterms:modified xsi:type="dcterms:W3CDTF">2014-11-19T13:40:48Z</dcterms:modified>
</cp:coreProperties>
</file>