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92" y="12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4/23/2018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eg"/><Relationship Id="rId3" Type="http://schemas.microsoft.com/office/2007/relationships/hdphoto" Target="../media/hdphoto1.wdp"/><Relationship Id="rId7" Type="http://schemas.openxmlformats.org/officeDocument/2006/relationships/image" Target="../media/image4.gif"/><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2.png"/><Relationship Id="rId16"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hyperlink" Target="http://www.yourcharlestonhousesearch.com/" TargetMode="External"/><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hyperlink" Target="mailto:desiree.maurer1@gmail.com"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0" y="-5081"/>
            <a:ext cx="6387179" cy="845414"/>
          </a:xfrm>
        </p:spPr>
        <p:txBody>
          <a:bodyPr>
            <a:noAutofit/>
          </a:bodyPr>
          <a:lstStyle/>
          <a:p>
            <a:r>
              <a:rPr lang="en-US" sz="3200" i="1" dirty="0">
                <a:effectLst>
                  <a:outerShdw blurRad="38100" dist="38100" dir="2700000" algn="tl">
                    <a:srgbClr val="000000">
                      <a:alpha val="43137"/>
                    </a:srgbClr>
                  </a:outerShdw>
                </a:effectLst>
                <a:latin typeface="Goudy Old Style" panose="02020502050305020303" pitchFamily="18" charset="0"/>
              </a:rPr>
              <a:t>Open House Sat 11-4pm</a:t>
            </a:r>
            <a:br>
              <a:rPr lang="en-US" sz="3200" i="1" dirty="0">
                <a:effectLst>
                  <a:outerShdw blurRad="38100" dist="38100" dir="2700000" algn="tl">
                    <a:srgbClr val="000000">
                      <a:alpha val="43137"/>
                    </a:srgbClr>
                  </a:outerShdw>
                </a:effectLst>
                <a:latin typeface="Goudy Old Style" panose="02020502050305020303" pitchFamily="18" charset="0"/>
              </a:rPr>
            </a:br>
            <a:r>
              <a:rPr lang="en-US" sz="2400" i="1" dirty="0">
                <a:effectLst>
                  <a:outerShdw blurRad="38100" dist="38100" dir="2700000" algn="tl">
                    <a:srgbClr val="000000">
                      <a:alpha val="43137"/>
                    </a:srgbClr>
                  </a:outerShdw>
                </a:effectLst>
                <a:latin typeface="Goudy Old Style" panose="02020502050305020303" pitchFamily="18" charset="0"/>
              </a:rPr>
              <a:t>One Of The Best Deals In Mt Pleasant!</a:t>
            </a:r>
            <a:endParaRPr lang="en-US" sz="2800" i="1" dirty="0">
              <a:effectLst>
                <a:outerShdw blurRad="38100" dist="38100" dir="2700000" algn="tl">
                  <a:srgbClr val="000000">
                    <a:alpha val="43137"/>
                  </a:srgbClr>
                </a:outerShdw>
              </a:effectLst>
              <a:latin typeface="Goudy Old Style" panose="02020502050305020303" pitchFamily="18" charset="0"/>
            </a:endParaRPr>
          </a:p>
        </p:txBody>
      </p:sp>
      <p:sp>
        <p:nvSpPr>
          <p:cNvPr id="3" name="Subtitle 2"/>
          <p:cNvSpPr>
            <a:spLocks noGrp="1"/>
          </p:cNvSpPr>
          <p:nvPr>
            <p:ph type="subTitle" idx="1"/>
          </p:nvPr>
        </p:nvSpPr>
        <p:spPr>
          <a:xfrm>
            <a:off x="0" y="4443204"/>
            <a:ext cx="6397339" cy="4368250"/>
          </a:xfrm>
        </p:spPr>
        <p:txBody>
          <a:bodyPr anchor="ctr">
            <a:noAutofit/>
          </a:bodyPr>
          <a:lstStyle/>
          <a:p>
            <a:r>
              <a:rPr lang="en-US" sz="1600" b="1" dirty="0">
                <a:solidFill>
                  <a:schemeClr val="bg1"/>
                </a:solidFill>
                <a:latin typeface="Goudy Old Style" panose="02020502050305020303" pitchFamily="18" charset="0"/>
              </a:rPr>
              <a:t>Abundant natural light, a nice, open floor plan and gleaming, hardwood floors are the first things you notice in this meticulously maintained one story home in Palmetto Hall just outside of the Dunes West gate**Features include: YEAR OLD SC CERTIFIED HURRICANE RESISTANT ROOF with new gutters**Eat-in kitchen with granite counters, s/s appliances and plenty of counter and cabinet space, looking out into living area**Privately situated Master </a:t>
            </a:r>
            <a:r>
              <a:rPr lang="en-US" sz="1600" b="1" dirty="0" err="1">
                <a:solidFill>
                  <a:schemeClr val="bg1"/>
                </a:solidFill>
                <a:latin typeface="Goudy Old Style" panose="02020502050305020303" pitchFamily="18" charset="0"/>
              </a:rPr>
              <a:t>en</a:t>
            </a:r>
            <a:r>
              <a:rPr lang="en-US" sz="1600" b="1" dirty="0">
                <a:solidFill>
                  <a:schemeClr val="bg1"/>
                </a:solidFill>
                <a:latin typeface="Goudy Old Style" panose="02020502050305020303" pitchFamily="18" charset="0"/>
              </a:rPr>
              <a:t> suite w/walk-in closet, spacious bath with dual vanities, separate garden tub and shower**Living/dining area with wood burning fireplace offering plenty of space for entertaining**Generous storage throughout**Fenced backyard w/stamped concrete patio**Two additional bedrooms tucked away &amp; guest bath complete this wonderful home - ready for YOU! Located in a desirable community, Dunes West offers membership to an award winning golf course and club house, tennis, pools, boat ramp and boat storage plus plenty of walking paths. This lovely home is conveniently located to shopping, dining and minutes from the new Roper St. Francis hospital. And, an easy drive to area beaches and historic downtown Charleston.</a:t>
            </a:r>
            <a:endParaRPr lang="en-US" sz="1400" b="1" dirty="0">
              <a:solidFill>
                <a:schemeClr val="bg1"/>
              </a:solidFill>
              <a:latin typeface="Goudy Old Style" panose="02020502050305020303" pitchFamily="18" charset="0"/>
            </a:endParaRPr>
          </a:p>
        </p:txBody>
      </p:sp>
      <p:sp>
        <p:nvSpPr>
          <p:cNvPr id="17" name="Rectangle 16"/>
          <p:cNvSpPr/>
          <p:nvPr/>
        </p:nvSpPr>
        <p:spPr>
          <a:xfrm>
            <a:off x="0" y="8991600"/>
            <a:ext cx="7772400" cy="1015663"/>
          </a:xfrm>
          <a:prstGeom prst="rect">
            <a:avLst/>
          </a:prstGeom>
        </p:spPr>
        <p:txBody>
          <a:bodyPr wrap="square">
            <a:spAutoFit/>
          </a:bodyPr>
          <a:lstStyle/>
          <a:p>
            <a:pPr algn="ctr"/>
            <a:r>
              <a:rPr lang="en-US" sz="1200" b="1" dirty="0">
                <a:solidFill>
                  <a:schemeClr val="tx2">
                    <a:lumMod val="10000"/>
                  </a:schemeClr>
                </a:solidFill>
                <a:latin typeface="Baskerville Old Face" panose="02020602080505020303" pitchFamily="18" charset="0"/>
              </a:rPr>
              <a:t>Desiree Maurer</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Office - (843) 416-2000</a:t>
            </a:r>
          </a:p>
          <a:p>
            <a:pPr algn="ctr"/>
            <a:r>
              <a:rPr lang="en-US" sz="1200" dirty="0">
                <a:solidFill>
                  <a:schemeClr val="tx2">
                    <a:lumMod val="10000"/>
                  </a:schemeClr>
                </a:solidFill>
                <a:latin typeface="Baskerville Old Face" panose="02020602080505020303" pitchFamily="18" charset="0"/>
              </a:rPr>
              <a:t>Mobile - (843) 327-9010</a:t>
            </a:r>
            <a:br>
              <a:rPr lang="en-US" sz="1200"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hlinkClick r:id="rId4"/>
              </a:rPr>
              <a:t>desiree.maurer1@gmail.com</a:t>
            </a:r>
            <a:endParaRPr lang="en-US" sz="1200" dirty="0">
              <a:solidFill>
                <a:schemeClr val="tx2">
                  <a:lumMod val="10000"/>
                </a:schemeClr>
              </a:solidFill>
              <a:latin typeface="Baskerville Old Face" panose="02020602080505020303" pitchFamily="18" charset="0"/>
            </a:endParaRPr>
          </a:p>
          <a:p>
            <a:pPr algn="ctr"/>
            <a:r>
              <a:rPr lang="en-US" sz="1200" dirty="0">
                <a:solidFill>
                  <a:schemeClr val="tx2">
                    <a:lumMod val="10000"/>
                  </a:schemeClr>
                </a:solidFill>
                <a:latin typeface="Baskerville Old Face" panose="02020602080505020303" pitchFamily="18" charset="0"/>
                <a:hlinkClick r:id="rId5"/>
              </a:rPr>
              <a:t>www.yourcharlestonhousesearch.com</a:t>
            </a:r>
            <a:r>
              <a:rPr lang="en-US" sz="1200" dirty="0">
                <a:solidFill>
                  <a:schemeClr val="tx2">
                    <a:lumMod val="10000"/>
                  </a:schemeClr>
                </a:solidFill>
                <a:latin typeface="Baskerville Old Face" panose="02020602080505020303" pitchFamily="18" charset="0"/>
              </a:rPr>
              <a:t> </a:t>
            </a:r>
            <a:endParaRPr lang="en-US" sz="1000" dirty="0">
              <a:solidFill>
                <a:schemeClr val="tx2">
                  <a:lumMod val="10000"/>
                </a:schemeClr>
              </a:solidFill>
              <a:latin typeface="Baskerville Old Face" panose="02020602080505020303" pitchFamily="18"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400800" y="9110304"/>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54794" y="8898925"/>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550569"/>
            <a:ext cx="1295399" cy="507831"/>
          </a:xfrm>
          <a:prstGeom prst="rect">
            <a:avLst/>
          </a:prstGeom>
        </p:spPr>
        <p:txBody>
          <a:bodyPr wrap="square">
            <a:spAutoFit/>
          </a:bodyPr>
          <a:lstStyle/>
          <a:p>
            <a:pPr algn="ctr"/>
            <a:r>
              <a:rPr lang="en-US" sz="900" dirty="0">
                <a:solidFill>
                  <a:schemeClr val="tx2">
                    <a:lumMod val="10000"/>
                  </a:schemeClr>
                </a:solidFill>
                <a:latin typeface="Baskerville Old Face" panose="02020602080505020303" pitchFamily="18" charset="0"/>
              </a:rPr>
              <a:t>Keller Williams Realty</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496 </a:t>
            </a:r>
            <a:r>
              <a:rPr lang="en-US" sz="900" dirty="0" err="1">
                <a:solidFill>
                  <a:schemeClr val="tx2">
                    <a:lumMod val="10000"/>
                  </a:schemeClr>
                </a:solidFill>
                <a:latin typeface="Baskerville Old Face" panose="02020602080505020303" pitchFamily="18" charset="0"/>
              </a:rPr>
              <a:t>Bramson</a:t>
            </a:r>
            <a:r>
              <a:rPr lang="en-US" sz="900" dirty="0">
                <a:solidFill>
                  <a:schemeClr val="tx2">
                    <a:lumMod val="10000"/>
                  </a:schemeClr>
                </a:solidFill>
                <a:latin typeface="Baskerville Old Face" panose="02020602080505020303" pitchFamily="18" charset="0"/>
              </a:rPr>
              <a:t> Ct </a:t>
            </a:r>
            <a:r>
              <a:rPr lang="en-US" sz="900" dirty="0" err="1">
                <a:solidFill>
                  <a:schemeClr val="tx2">
                    <a:lumMod val="10000"/>
                  </a:schemeClr>
                </a:solidFill>
                <a:latin typeface="Baskerville Old Face" panose="02020602080505020303" pitchFamily="18" charset="0"/>
              </a:rPr>
              <a:t>Ste</a:t>
            </a:r>
            <a:r>
              <a:rPr lang="en-US" sz="900" dirty="0">
                <a:solidFill>
                  <a:schemeClr val="tx2">
                    <a:lumMod val="10000"/>
                  </a:schemeClr>
                </a:solidFill>
                <a:latin typeface="Baskerville Old Face" panose="02020602080505020303" pitchFamily="18" charset="0"/>
              </a:rPr>
              <a:t> 200</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Mt. Pleasant, SC 29464</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8197" y="3501466"/>
            <a:ext cx="1232836" cy="823034"/>
          </a:xfrm>
          <a:prstGeom prst="rect">
            <a:avLst/>
          </a:prstGeom>
          <a:ln>
            <a:no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8197" y="4623348"/>
            <a:ext cx="1232836" cy="823034"/>
          </a:xfrm>
          <a:prstGeom prst="rect">
            <a:avLst/>
          </a:prstGeom>
          <a:ln>
            <a:noFill/>
          </a:ln>
          <a:effectLst>
            <a:outerShdw blurRad="50800" dist="38100" dir="2700000" algn="tl" rotWithShape="0">
              <a:prstClr val="black">
                <a:alpha val="40000"/>
              </a:prstClr>
            </a:outerShdw>
          </a:effectLst>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8197" y="7988422"/>
            <a:ext cx="1232834" cy="823033"/>
          </a:xfrm>
          <a:prstGeom prst="rect">
            <a:avLst/>
          </a:prstGeom>
          <a:ln>
            <a:noFill/>
          </a:ln>
          <a:effectLst>
            <a:outerShdw blurRad="50800" dist="38100" dir="2700000" algn="tl" rotWithShape="0">
              <a:prstClr val="black">
                <a:alpha val="40000"/>
              </a:prstClr>
            </a:outerShdw>
          </a:effectLst>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98197" y="6866540"/>
            <a:ext cx="1232836" cy="823034"/>
          </a:xfrm>
          <a:prstGeom prst="rect">
            <a:avLst/>
          </a:prstGeom>
          <a:ln>
            <a:noFill/>
          </a:ln>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02082" y="138698"/>
            <a:ext cx="1228525" cy="820156"/>
          </a:xfrm>
          <a:prstGeom prst="rect">
            <a:avLst/>
          </a:prstGeom>
          <a:ln>
            <a:no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8197" y="1257702"/>
            <a:ext cx="1232836" cy="823034"/>
          </a:xfrm>
          <a:prstGeom prst="rect">
            <a:avLst/>
          </a:prstGeom>
          <a:ln>
            <a:noFill/>
          </a:ln>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98197" y="2379584"/>
            <a:ext cx="1232836" cy="823034"/>
          </a:xfrm>
          <a:prstGeom prst="rect">
            <a:avLst/>
          </a:prstGeom>
          <a:ln>
            <a:noFill/>
          </a:ln>
          <a:effectLst>
            <a:outerShdw blurRad="50800" dist="38100" dir="2700000" algn="tl" rotWithShape="0">
              <a:prstClr val="black">
                <a:alpha val="40000"/>
              </a:prstClr>
            </a:outerShdw>
          </a:effectLst>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98682" y="5745230"/>
            <a:ext cx="1231979" cy="822462"/>
          </a:xfrm>
          <a:prstGeom prst="rect">
            <a:avLst/>
          </a:prstGeom>
          <a:ln>
            <a:no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68248" y="943665"/>
            <a:ext cx="5260843" cy="3512107"/>
          </a:xfrm>
          <a:prstGeom prst="rect">
            <a:avLst/>
          </a:prstGeom>
          <a:ln>
            <a:noFill/>
          </a:ln>
          <a:effectLst>
            <a:outerShdw blurRad="50800" dist="38100" dir="2700000" algn="tl" rotWithShape="0">
              <a:prstClr val="black">
                <a:alpha val="40000"/>
              </a:prstClr>
            </a:outerShdw>
          </a:effectLst>
        </p:spPr>
      </p:pic>
      <p:pic>
        <p:nvPicPr>
          <p:cNvPr id="25" name="Picture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305801" y="2398307"/>
            <a:ext cx="2374072" cy="1329703"/>
          </a:xfrm>
          <a:prstGeom prst="rect">
            <a:avLst/>
          </a:prstGeom>
          <a:ln>
            <a:solidFill>
              <a:schemeClr val="tx1"/>
            </a:solidFill>
          </a:ln>
          <a:effectLst>
            <a:outerShdw blurRad="63500" sx="102000" sy="102000" algn="ctr" rotWithShape="0">
              <a:prstClr val="black">
                <a:alpha val="40000"/>
              </a:prstClr>
            </a:outerShdw>
          </a:effectLst>
        </p:spPr>
      </p:pic>
      <p:pic>
        <p:nvPicPr>
          <p:cNvPr id="27" name="Picture 2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305800" y="915955"/>
            <a:ext cx="2374073" cy="1329702"/>
          </a:xfrm>
          <a:prstGeom prst="rect">
            <a:avLst/>
          </a:prstGeom>
          <a:ln>
            <a:solidFill>
              <a:schemeClr val="tx1"/>
            </a:solidFill>
          </a:ln>
          <a:effectLst>
            <a:outerShdw blurRad="63500" sx="102000" sy="102000" algn="ctr" rotWithShape="0">
              <a:prstClr val="black">
                <a:alpha val="40000"/>
              </a:prstClr>
            </a:outerShdw>
          </a:effectLst>
        </p:spPr>
      </p:pic>
      <p:sp>
        <p:nvSpPr>
          <p:cNvPr id="16" name="Rectangle 15"/>
          <p:cNvSpPr/>
          <p:nvPr/>
        </p:nvSpPr>
        <p:spPr>
          <a:xfrm>
            <a:off x="568248" y="3101555"/>
            <a:ext cx="5260843" cy="1354217"/>
          </a:xfrm>
          <a:prstGeom prst="rect">
            <a:avLst/>
          </a:prstGeom>
          <a:noFill/>
        </p:spPr>
        <p:txBody>
          <a:bodyPr wrap="square" anchor="b">
            <a:spAutoFit/>
          </a:bodyPr>
          <a:lstStyle/>
          <a:p>
            <a:r>
              <a:rPr lang="en-US" sz="2800" b="1" dirty="0">
                <a:solidFill>
                  <a:schemeClr val="bg1"/>
                </a:solidFill>
                <a:latin typeface="Goudy Old Style" panose="02020502050305020303" pitchFamily="18" charset="0"/>
              </a:rPr>
              <a:t>1622 Pin Oak Cut</a:t>
            </a:r>
          </a:p>
          <a:p>
            <a:r>
              <a:rPr lang="en-US" sz="1800" b="1" dirty="0">
                <a:solidFill>
                  <a:schemeClr val="bg1"/>
                </a:solidFill>
                <a:latin typeface="Goudy Old Style" panose="02020502050305020303" pitchFamily="18" charset="0"/>
              </a:rPr>
              <a:t>Dunes West</a:t>
            </a:r>
          </a:p>
          <a:p>
            <a:r>
              <a:rPr lang="en-US" sz="1800" b="1" dirty="0">
                <a:solidFill>
                  <a:schemeClr val="bg1"/>
                </a:solidFill>
                <a:latin typeface="Goudy Old Style" panose="02020502050305020303" pitchFamily="18" charset="0"/>
              </a:rPr>
              <a:t>MLS# 18004029</a:t>
            </a:r>
          </a:p>
          <a:p>
            <a:r>
              <a:rPr lang="en-US" sz="1800" b="1" dirty="0">
                <a:solidFill>
                  <a:schemeClr val="bg1"/>
                </a:solidFill>
                <a:latin typeface="Goudy Old Style" panose="02020502050305020303" pitchFamily="18" charset="0"/>
              </a:rPr>
              <a:t>$333,900</a:t>
            </a:r>
          </a:p>
        </p:txBody>
      </p:sp>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232</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Open House Sat 11-4pm One Of The Best Deals In Mt Pleasant!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24</cp:revision>
  <dcterms:created xsi:type="dcterms:W3CDTF">2006-08-16T00:00:00Z</dcterms:created>
  <dcterms:modified xsi:type="dcterms:W3CDTF">2018-04-24T00:46:23Z</dcterms:modified>
</cp:coreProperties>
</file>