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-21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92173"/>
            <a:ext cx="5830565" cy="3674758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067800"/>
            <a:ext cx="7780020" cy="990600"/>
          </a:xfrm>
          <a:prstGeom prst="rect">
            <a:avLst/>
          </a:prstGeom>
          <a:solidFill>
            <a:schemeClr val="bg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204683"/>
            <a:ext cx="5830565" cy="3786917"/>
          </a:xfrm>
        </p:spPr>
        <p:txBody>
          <a:bodyPr anchor="ctr">
            <a:noAutofit/>
          </a:bodyPr>
          <a:lstStyle/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Fantastic brick home in great West Ashley </a:t>
            </a:r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location.</a:t>
            </a:r>
          </a:p>
          <a:p>
            <a:endParaRPr lang="en-US" sz="1700" dirty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This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house has had many upgrades that include smooth ceilings, new windows in 2010, new roof in 2011 and HVAC in 2012. </a:t>
            </a:r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Most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recent the owner has spent over $30,000 encapsulating the crawl space, installing new duct work and brand new hardwood floors throughout the house. </a:t>
            </a:r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The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interior of the home features 3 bedrooms, 1 1/2 baths, large eat-in kitchen with replaced cabinetry and a spacious family room. </a:t>
            </a:r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endParaRPr lang="en-US" sz="1700" dirty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The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exterior of the house boast a large fenced in yard, attached storage room and separate storage shed.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352801"/>
            <a:ext cx="5830565" cy="381000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en-US" sz="29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Great West Ashley Home With Loads of Upgrades</a:t>
            </a:r>
            <a:endParaRPr lang="en-US" sz="29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80695" y="3810000"/>
            <a:ext cx="299772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800" dirty="0">
                <a:latin typeface="Gotham Book" pitchFamily="50" charset="0"/>
                <a:cs typeface="Gotham Book" pitchFamily="50" charset="0"/>
              </a:rPr>
              <a:t>1623 Woodcrest Avenue</a:t>
            </a:r>
          </a:p>
          <a:p>
            <a:pPr algn="r"/>
            <a:r>
              <a:rPr lang="en-US" sz="1800" dirty="0" err="1">
                <a:latin typeface="Gotham Book" pitchFamily="50" charset="0"/>
                <a:cs typeface="Gotham Book" pitchFamily="50" charset="0"/>
              </a:rPr>
              <a:t>Memminger</a:t>
            </a:r>
            <a:r>
              <a:rPr lang="en-US" sz="1800" dirty="0">
                <a:latin typeface="Gotham Book" pitchFamily="50" charset="0"/>
                <a:cs typeface="Gotham Book" pitchFamily="50" charset="0"/>
              </a:rPr>
              <a:t> Hall</a:t>
            </a:r>
          </a:p>
          <a:p>
            <a:pPr algn="r"/>
            <a:r>
              <a:rPr lang="en-US" sz="1800" dirty="0">
                <a:latin typeface="Gotham Book" pitchFamily="50" charset="0"/>
                <a:cs typeface="Gotham Book" pitchFamily="50" charset="0"/>
              </a:rPr>
              <a:t>Charleston, SC 29407</a:t>
            </a:r>
          </a:p>
          <a:p>
            <a:pPr algn="r"/>
            <a:r>
              <a:rPr lang="en-US" sz="1800" dirty="0">
                <a:latin typeface="Gotham Book" pitchFamily="50" charset="0"/>
                <a:cs typeface="Gotham Book" pitchFamily="50" charset="0"/>
              </a:rPr>
              <a:t>MLS# </a:t>
            </a:r>
            <a:r>
              <a:rPr lang="en-US" sz="1800" dirty="0" smtClean="0">
                <a:latin typeface="Gotham Book" pitchFamily="50" charset="0"/>
                <a:cs typeface="Gotham Book" pitchFamily="50" charset="0"/>
              </a:rPr>
              <a:t>15025663</a:t>
            </a:r>
            <a:endParaRPr lang="en-US" sz="18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3810000"/>
            <a:ext cx="2623295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800">
                <a:latin typeface="Gotham Book" pitchFamily="50" charset="0"/>
                <a:cs typeface="Gotham Book" pitchFamily="50" charset="0"/>
              </a:rPr>
              <a:t>$</a:t>
            </a:r>
            <a:r>
              <a:rPr lang="en-US" sz="1800" smtClean="0">
                <a:latin typeface="Gotham Book" pitchFamily="50" charset="0"/>
                <a:cs typeface="Gotham Book" pitchFamily="50" charset="0"/>
              </a:rPr>
              <a:t>225,000</a:t>
            </a:r>
            <a:endParaRPr lang="en-US" sz="1800" dirty="0">
              <a:latin typeface="Gotham Book" pitchFamily="50" charset="0"/>
              <a:cs typeface="Gotham Book" pitchFamily="50" charset="0"/>
            </a:endParaRPr>
          </a:p>
          <a:p>
            <a:r>
              <a:rPr lang="en-US" sz="1800" dirty="0" smtClean="0">
                <a:latin typeface="Gotham Book" pitchFamily="50" charset="0"/>
                <a:cs typeface="Gotham Book" pitchFamily="50" charset="0"/>
              </a:rPr>
              <a:t>3 Bedroom</a:t>
            </a:r>
          </a:p>
          <a:p>
            <a:r>
              <a:rPr lang="en-US" sz="1800" dirty="0" smtClean="0">
                <a:latin typeface="Gotham Book" pitchFamily="50" charset="0"/>
                <a:cs typeface="Gotham Book" pitchFamily="50" charset="0"/>
              </a:rPr>
              <a:t>1½  Bath</a:t>
            </a:r>
          </a:p>
          <a:p>
            <a:r>
              <a:rPr lang="en-US" sz="1800" dirty="0" smtClean="0">
                <a:latin typeface="Gotham Book" pitchFamily="50" charset="0"/>
                <a:cs typeface="Gotham Book" pitchFamily="50" charset="0"/>
              </a:rPr>
              <a:t>1,200 </a:t>
            </a:r>
            <a:r>
              <a:rPr lang="en-US" sz="1800" dirty="0" err="1" smtClean="0">
                <a:latin typeface="Gotham Book" pitchFamily="50" charset="0"/>
                <a:cs typeface="Gotham Book" pitchFamily="50" charset="0"/>
              </a:rPr>
              <a:t>Sq</a:t>
            </a:r>
            <a:r>
              <a:rPr lang="en-US" sz="1800" dirty="0" smtClean="0">
                <a:latin typeface="Gotham Book" pitchFamily="50" charset="0"/>
                <a:cs typeface="Gotham Book" pitchFamily="50" charset="0"/>
              </a:rPr>
              <a:t> Ft</a:t>
            </a:r>
            <a:endParaRPr lang="en-US" sz="18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32785" y="9086047"/>
            <a:ext cx="20396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latin typeface="Gotham Book" pitchFamily="50" charset="0"/>
                <a:cs typeface="Gotham Book" pitchFamily="50" charset="0"/>
              </a:rPr>
              <a:t>Places LLC</a:t>
            </a:r>
          </a:p>
          <a:p>
            <a:pPr algn="r"/>
            <a:r>
              <a:rPr lang="en-US" sz="1400" dirty="0">
                <a:latin typeface="Gotham Book" pitchFamily="50" charset="0"/>
                <a:cs typeface="Gotham Book" pitchFamily="50" charset="0"/>
              </a:rPr>
              <a:t>400 </a:t>
            </a:r>
            <a:r>
              <a:rPr lang="en-US" sz="1400" dirty="0" err="1">
                <a:latin typeface="Gotham Book" pitchFamily="50" charset="0"/>
                <a:cs typeface="Gotham Book" pitchFamily="50" charset="0"/>
              </a:rPr>
              <a:t>Hibben</a:t>
            </a:r>
            <a:r>
              <a:rPr lang="en-US" sz="1400" dirty="0">
                <a:latin typeface="Gotham Book" pitchFamily="50" charset="0"/>
                <a:cs typeface="Gotham Book" pitchFamily="50" charset="0"/>
              </a:rPr>
              <a:t> St., Suite </a:t>
            </a:r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200 </a:t>
            </a:r>
            <a:endParaRPr lang="en-US" sz="1400" dirty="0">
              <a:latin typeface="Gotham Book" pitchFamily="50" charset="0"/>
              <a:cs typeface="Gotham Book" pitchFamily="50" charset="0"/>
            </a:endParaRPr>
          </a:p>
          <a:p>
            <a:pPr algn="r"/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Mt </a:t>
            </a:r>
            <a:r>
              <a:rPr lang="en-US" sz="1400" dirty="0">
                <a:latin typeface="Gotham Book" pitchFamily="50" charset="0"/>
                <a:cs typeface="Gotham Book" pitchFamily="50" charset="0"/>
              </a:rPr>
              <a:t>Pleasant, SC </a:t>
            </a:r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29464</a:t>
            </a:r>
          </a:p>
          <a:p>
            <a:pPr algn="r"/>
            <a:r>
              <a:rPr lang="en-US" sz="1400" dirty="0" smtClean="0">
                <a:latin typeface="Gotham Book"/>
                <a:cs typeface="Gotham Book" pitchFamily="50" charset="0"/>
              </a:rPr>
              <a:t>www.scplaces.com</a:t>
            </a:r>
            <a:endParaRPr lang="en-US" sz="1400" dirty="0">
              <a:latin typeface="Gotham Book"/>
              <a:cs typeface="Gotham Book" pitchFamily="50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77200" y="7568619"/>
            <a:ext cx="247652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latin typeface="Gotham Book" pitchFamily="50" charset="0"/>
                <a:cs typeface="Gotham Book" pitchFamily="50" charset="0"/>
              </a:rPr>
              <a:t>Melanie </a:t>
            </a:r>
            <a:r>
              <a:rPr lang="en-US" sz="1400" b="1" dirty="0">
                <a:latin typeface="Gotham Book" pitchFamily="50" charset="0"/>
                <a:cs typeface="Gotham Book" pitchFamily="50" charset="0"/>
              </a:rPr>
              <a:t>Thornhill, Realtor®</a:t>
            </a:r>
          </a:p>
          <a:p>
            <a:pPr algn="r"/>
            <a:r>
              <a:rPr lang="en-US" sz="1400" dirty="0">
                <a:latin typeface="Gotham Book"/>
              </a:rPr>
              <a:t>(843) </a:t>
            </a:r>
            <a:r>
              <a:rPr lang="en-US" sz="1400" dirty="0" smtClean="0">
                <a:latin typeface="Gotham Book"/>
              </a:rPr>
              <a:t>270-8997</a:t>
            </a:r>
          </a:p>
          <a:p>
            <a:pPr algn="r"/>
            <a:r>
              <a:rPr lang="en-US" sz="1400" dirty="0" smtClean="0">
                <a:latin typeface="Gotham Book"/>
              </a:rPr>
              <a:t>melaniethornhill1@gmail.com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12" y="89274"/>
            <a:ext cx="1420426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12" y="6620114"/>
            <a:ext cx="1420426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12" y="1395442"/>
            <a:ext cx="1420426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12" y="2701610"/>
            <a:ext cx="1420426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12" y="4007778"/>
            <a:ext cx="1420426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172" y="9420225"/>
            <a:ext cx="1971675" cy="2857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12" y="7926280"/>
            <a:ext cx="1420426" cy="10653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8" name="Rectangle 17"/>
          <p:cNvSpPr/>
          <p:nvPr/>
        </p:nvSpPr>
        <p:spPr>
          <a:xfrm>
            <a:off x="5745" y="9086047"/>
            <a:ext cx="24707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Gotham Book" pitchFamily="50" charset="0"/>
                <a:cs typeface="Gotham Book" pitchFamily="50" charset="0"/>
              </a:rPr>
              <a:t>Melanie Thornhill</a:t>
            </a:r>
            <a:br>
              <a:rPr lang="en-US" sz="1400" b="1" dirty="0" smtClean="0">
                <a:latin typeface="Gotham Book" pitchFamily="50" charset="0"/>
                <a:cs typeface="Gotham Book" pitchFamily="50" charset="0"/>
              </a:rPr>
            </a:br>
            <a:r>
              <a:rPr lang="en-US" sz="1400" i="1" dirty="0" smtClean="0">
                <a:latin typeface="Gotham Book" pitchFamily="50" charset="0"/>
                <a:cs typeface="Gotham Book" pitchFamily="50" charset="0"/>
              </a:rPr>
              <a:t>Realtor</a:t>
            </a:r>
            <a:r>
              <a:rPr lang="en-US" sz="1400" i="1" dirty="0">
                <a:latin typeface="Gotham Book" pitchFamily="50" charset="0"/>
                <a:cs typeface="Gotham Book" pitchFamily="50" charset="0"/>
              </a:rPr>
              <a:t>®</a:t>
            </a:r>
          </a:p>
          <a:p>
            <a:r>
              <a:rPr lang="en-US" sz="1400" dirty="0" smtClean="0">
                <a:latin typeface="Gotham Book"/>
              </a:rPr>
              <a:t>843-270-8997</a:t>
            </a:r>
          </a:p>
          <a:p>
            <a:r>
              <a:rPr lang="en-US" sz="1400" dirty="0">
                <a:latin typeface="Gotham Book"/>
              </a:rPr>
              <a:t>melaniethornhill1@gmail.com</a:t>
            </a:r>
            <a:endParaRPr lang="en-US" sz="1400" dirty="0" smtClean="0">
              <a:latin typeface="Gotham Book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12" y="5313946"/>
            <a:ext cx="1420426" cy="106532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16664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162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Gotham Book</vt:lpstr>
      <vt:lpstr>Office Theme</vt:lpstr>
      <vt:lpstr>Great West Ashley Home With Loads of Upgrades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29</cp:revision>
  <dcterms:created xsi:type="dcterms:W3CDTF">2006-08-16T00:00:00Z</dcterms:created>
  <dcterms:modified xsi:type="dcterms:W3CDTF">2015-11-02T19:55:53Z</dcterms:modified>
</cp:coreProperties>
</file>