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300" y="50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g"/><Relationship Id="rId2" Type="http://schemas.openxmlformats.org/officeDocument/2006/relationships/image" Target="../media/image1.jpe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598626"/>
            <a:ext cx="7772400" cy="862037"/>
          </a:xfrm>
        </p:spPr>
        <p:txBody>
          <a:bodyPr>
            <a:no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1624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Cristalino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Circle</a:t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Carolina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Bay |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Charleston, SC 29414</a:t>
            </a:r>
            <a:b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MLS# 15008182 | $229,900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45" y="5668411"/>
            <a:ext cx="7623510" cy="2590800"/>
          </a:xfrm>
        </p:spPr>
        <p:txBody>
          <a:bodyPr anchor="ctr">
            <a:noAutofit/>
          </a:bodyPr>
          <a:lstStyle/>
          <a:p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Wow! Immaculate and spacious, this home is in highly coveted Carolina Bay, West Ashley’s premier neighborhood. Enjoy the beautiful Swimming Pool, 3 Tot Play-Parks, 3 acres of Lawn Park, Miles of Bike and Nature Trails that over look the Marsh, &amp; a Fenced Dog Park. Over 2,000 sq. ft. of living space! The downstairs boasts an Open Concept living space with Gleaming hard wood floors, a Spacious Kitchen Island, Solid Surface Countertops, 42” Cabinets and Grand 10’ Ceilings. Use the flex space for a formal dining room, play area or office. Space for your dining table &amp; chairs on your Screened-in porch, nice! The fabulous Master Suite has a tray ceiling, walk-in closet and Huge Master Bathroom with lots of Counter Space, extended Shower and Separate Soaking Tub. Just </a:t>
            </a:r>
            <a:r>
              <a:rPr lang="en-US" sz="1400" i="1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Just</a:t>
            </a:r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 3 Miles to I-526; 8 Miles to Downtown Charleston; 20 Minutes to the Charleston International Airport; and 17 Miles to the Beach! Low HOA Dues of $185 per month </a:t>
            </a:r>
            <a:r>
              <a:rPr lang="en-US" sz="1400" i="1" dirty="0" smtClean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Includes: </a:t>
            </a:r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Pest Control, Termite Bond, Exterior Pressure Washing, Lawn Care, Irrigation, and ALL the amenities above!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" y="152400"/>
            <a:ext cx="7589520" cy="9432322"/>
          </a:xfrm>
          <a:prstGeom prst="rect">
            <a:avLst/>
          </a:prstGeom>
          <a:noFill/>
          <a:ln w="63500" cmpd="thinThick">
            <a:solidFill>
              <a:schemeClr val="bg2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9737122"/>
            <a:ext cx="7772400" cy="33855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Call or email for details: (843) 214-8451 or </a:t>
            </a:r>
            <a:r>
              <a:rPr lang="en-US" sz="16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Robin@ThePhillipsRealtyGroup.com</a:t>
            </a:r>
            <a:endParaRPr lang="en-US" sz="16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" y="76200"/>
            <a:ext cx="7772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chemeClr val="bg2">
                    <a:lumMod val="50000"/>
                  </a:schemeClr>
                </a:solidFill>
                <a:latin typeface="Edwardian Script ITC" panose="030303020407070D0804" pitchFamily="66" charset="0"/>
              </a:rPr>
              <a:t>This is the home you have been waiting for!</a:t>
            </a:r>
          </a:p>
        </p:txBody>
      </p:sp>
      <p:sp>
        <p:nvSpPr>
          <p:cNvPr id="14" name="Right Brace 13"/>
          <p:cNvSpPr/>
          <p:nvPr/>
        </p:nvSpPr>
        <p:spPr>
          <a:xfrm rot="5400000">
            <a:off x="3810000" y="3984641"/>
            <a:ext cx="152400" cy="3159791"/>
          </a:xfrm>
          <a:prstGeom prst="rightBrace">
            <a:avLst>
              <a:gd name="adj1" fmla="val 110416"/>
              <a:gd name="adj2" fmla="val 50000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96617" y="873314"/>
            <a:ext cx="7379167" cy="3697638"/>
            <a:chOff x="197314" y="845640"/>
            <a:chExt cx="7379167" cy="3697638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17" b="5031"/>
            <a:stretch/>
          </p:blipFill>
          <p:spPr bwMode="auto">
            <a:xfrm>
              <a:off x="1718491" y="845640"/>
              <a:ext cx="4331243" cy="2692846"/>
            </a:xfrm>
            <a:prstGeom prst="roundRect">
              <a:avLst/>
            </a:prstGeom>
            <a:noFill/>
            <a:ln w="50800" cmpd="thinThick">
              <a:solidFill>
                <a:schemeClr val="bg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99159" y="845641"/>
              <a:ext cx="1311910" cy="885678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97314" y="1784419"/>
              <a:ext cx="1316498" cy="885678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97314" y="2721010"/>
              <a:ext cx="1308220" cy="885678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257190" y="845641"/>
              <a:ext cx="1319291" cy="885678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267379" y="1784419"/>
              <a:ext cx="1309102" cy="885678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266416" y="2721010"/>
              <a:ext cx="1310065" cy="885678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8" name="Picture 8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97314" y="3657600"/>
              <a:ext cx="1310951" cy="885678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8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718492" y="3657600"/>
              <a:ext cx="1318347" cy="885678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0" name="Picture 8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44293" y="3657600"/>
              <a:ext cx="1278697" cy="885678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1" name="Picture 8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730444" y="3657600"/>
              <a:ext cx="1319291" cy="885678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2" name="Picture 8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257190" y="3657600"/>
              <a:ext cx="1319291" cy="885678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6" name="Group 5"/>
          <p:cNvGrpSpPr/>
          <p:nvPr/>
        </p:nvGrpSpPr>
        <p:grpSpPr>
          <a:xfrm>
            <a:off x="158920" y="8286885"/>
            <a:ext cx="7454561" cy="1238115"/>
            <a:chOff x="152400" y="8286885"/>
            <a:chExt cx="7454561" cy="1238115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8286885"/>
              <a:ext cx="1828800" cy="1234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2" r="1" b="13493"/>
            <a:stretch/>
          </p:blipFill>
          <p:spPr bwMode="auto">
            <a:xfrm>
              <a:off x="2027654" y="8286885"/>
              <a:ext cx="1828800" cy="1234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399"/>
            <a:stretch/>
          </p:blipFill>
          <p:spPr bwMode="auto">
            <a:xfrm>
              <a:off x="5778161" y="8286885"/>
              <a:ext cx="1828800" cy="1234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5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02908" y="8286885"/>
              <a:ext cx="1828800" cy="1238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237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1624 Cristalino Circle Carolina Bay | Charleston, SC 29414 MLS# 15008182 | $229,900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atp1313@gmail.com</cp:lastModifiedBy>
  <cp:revision>8</cp:revision>
  <dcterms:created xsi:type="dcterms:W3CDTF">2006-08-16T00:00:00Z</dcterms:created>
  <dcterms:modified xsi:type="dcterms:W3CDTF">2015-03-31T23:15:57Z</dcterms:modified>
</cp:coreProperties>
</file>