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54"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30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536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Ct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Chad Woods</a:t>
            </a:r>
            <a:r>
              <a:rPr lang="en-US" sz="1600" dirty="0">
                <a:latin typeface="Century Gothic" panose="020B0502020202020204" pitchFamily="34" charset="0"/>
              </a:rPr>
              <a:t> </a:t>
            </a:r>
          </a:p>
          <a:p>
            <a:pPr algn="r"/>
            <a:r>
              <a:rPr lang="en-US" sz="1200" dirty="0">
                <a:latin typeface="Century Gothic" panose="020B0502020202020204" pitchFamily="34" charset="0"/>
              </a:rPr>
              <a:t>(843) 830-9760</a:t>
            </a:r>
          </a:p>
          <a:p>
            <a:pPr algn="r"/>
            <a:r>
              <a:rPr lang="en-US" sz="1200" dirty="0">
                <a:latin typeface="Century Gothic" panose="020B0502020202020204" pitchFamily="34" charset="0"/>
              </a:rPr>
              <a:t>cwoods@century21properties.com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424" y="1790702"/>
            <a:ext cx="5997054" cy="3981447"/>
          </a:xfrm>
          <a:prstGeom prst="rect">
            <a:avLst/>
          </a:prstGeom>
          <a:ln>
            <a:noFill/>
          </a:ln>
        </p:spPr>
      </p:pic>
      <p:sp>
        <p:nvSpPr>
          <p:cNvPr id="2" name="Rectangle 1"/>
          <p:cNvSpPr/>
          <p:nvPr/>
        </p:nvSpPr>
        <p:spPr>
          <a:xfrm>
            <a:off x="8001000" y="3943350"/>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3424" y="5880099"/>
            <a:ext cx="5997054" cy="2959101"/>
          </a:xfrm>
        </p:spPr>
        <p:txBody>
          <a:bodyPr anchor="ctr">
            <a:noAutofit/>
          </a:bodyPr>
          <a:lstStyle/>
          <a:p>
            <a:r>
              <a:rPr lang="en-US" sz="1400" b="1" i="1" dirty="0">
                <a:latin typeface="Century Gothic" panose="020B0502020202020204" pitchFamily="34" charset="0"/>
              </a:rPr>
              <a:t>INCREDIBLE HOME! It will not last long! </a:t>
            </a:r>
          </a:p>
          <a:p>
            <a:r>
              <a:rPr lang="en-US" sz="1400" dirty="0">
                <a:latin typeface="Century Gothic" panose="020B0502020202020204" pitchFamily="34" charset="0"/>
              </a:rPr>
              <a:t>This was an upgraded MODEL when built(GRANITE Counters, 42'' cabinets, fixtures, appliances, siding, flooring, BUTLER'S PANTRY, interior trim, shingles, </a:t>
            </a:r>
            <a:r>
              <a:rPr lang="en-US" sz="1400" dirty="0" err="1">
                <a:latin typeface="Century Gothic" panose="020B0502020202020204" pitchFamily="34" charset="0"/>
              </a:rPr>
              <a:t>etc</a:t>
            </a:r>
            <a:r>
              <a:rPr lang="en-US" sz="1400" dirty="0">
                <a:latin typeface="Century Gothic" panose="020B0502020202020204" pitchFamily="34" charset="0"/>
              </a:rPr>
              <a:t>) PRIVACY FENCE, PLANTATION SHUTTERS, screened-in-porch, fire-pit, etc. MASTER DOWN and GOURMET kitchen w/ large island. All bedrooms are oversized. ESTAR energy efficient = low electric bills. Great lot backs up to wetlands/wooded area. Bolton's Landing is Charleston's premier new home community that sets a new standard for design and lifestyle. Residents enjoy over 2.5 miles of walking trails, 38 acres of wetlands, neighborhood pool, and clubhouse. Restaurants, and shopping are all nearby. 12 minutes to downtown Charleston, 20 minutes to Kiawah. Come see this beautiful house for yourself!</a:t>
            </a:r>
            <a:endParaRPr lang="en-US" sz="1200" i="1" dirty="0">
              <a:latin typeface="Century Gothic" panose="020B0502020202020204" pitchFamily="34" charset="0"/>
            </a:endParaRPr>
          </a:p>
        </p:txBody>
      </p:sp>
      <p:sp>
        <p:nvSpPr>
          <p:cNvPr id="6" name="Rectangle 5"/>
          <p:cNvSpPr/>
          <p:nvPr/>
        </p:nvSpPr>
        <p:spPr>
          <a:xfrm>
            <a:off x="0" y="1076325"/>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47036"/>
            <a:ext cx="7772400" cy="646331"/>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1624 </a:t>
            </a:r>
            <a:r>
              <a:rPr lang="en-US" b="1" dirty="0" err="1">
                <a:solidFill>
                  <a:schemeClr val="bg1"/>
                </a:solidFill>
                <a:effectLst>
                  <a:outerShdw blurRad="38100" dist="38100" dir="2700000" algn="tl">
                    <a:srgbClr val="000000">
                      <a:alpha val="43137"/>
                    </a:srgbClr>
                  </a:outerShdw>
                </a:effectLst>
                <a:latin typeface="Century Gothic" panose="020B0502020202020204" pitchFamily="34" charset="0"/>
              </a:rPr>
              <a:t>Wrecklers</a:t>
            </a: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 Race Lane</a:t>
            </a:r>
          </a:p>
          <a:p>
            <a:pPr algn="ctr"/>
            <a:r>
              <a:rPr lang="en-US" sz="1600" b="1" dirty="0" err="1">
                <a:solidFill>
                  <a:schemeClr val="bg1"/>
                </a:solidFill>
                <a:effectLst>
                  <a:outerShdw blurRad="38100" dist="38100" dir="2700000" algn="tl">
                    <a:srgbClr val="000000">
                      <a:alpha val="43137"/>
                    </a:srgbClr>
                  </a:outerShdw>
                </a:effectLst>
                <a:latin typeface="Century Gothic" panose="020B0502020202020204" pitchFamily="34" charset="0"/>
              </a:rPr>
              <a:t>Boltons</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 Landing | Charleston, SC 29414 | MLS# 17020445 | $334,500</a:t>
            </a:r>
          </a:p>
        </p:txBody>
      </p:sp>
      <p:pic>
        <p:nvPicPr>
          <p:cNvPr id="14" name="Picture 2" descr="http://clientphotos.idxbroker.com/agents/agentPhoto-773-16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57378" y="2813052"/>
            <a:ext cx="1371598" cy="914399"/>
          </a:xfrm>
          <a:prstGeom prst="rect">
            <a:avLst/>
          </a:prstGeom>
          <a:ln>
            <a:noFill/>
          </a:ln>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57378" y="1790702"/>
            <a:ext cx="1369695" cy="914400"/>
          </a:xfrm>
          <a:prstGeom prst="rect">
            <a:avLst/>
          </a:prstGeom>
          <a:ln>
            <a:noFill/>
          </a:ln>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57377" y="3835718"/>
            <a:ext cx="1371600" cy="913764"/>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57378" y="4857750"/>
            <a:ext cx="1371598" cy="914399"/>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58329" y="5880099"/>
            <a:ext cx="1369695" cy="914400"/>
          </a:xfrm>
          <a:prstGeom prst="rect">
            <a:avLst/>
          </a:prstGeom>
          <a:ln>
            <a:noFill/>
          </a:ln>
          <a:effectLst/>
        </p:spPr>
      </p:pic>
      <p:pic>
        <p:nvPicPr>
          <p:cNvPr id="31" name="Picture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7377" y="6902767"/>
            <a:ext cx="1371600" cy="913764"/>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57377" y="7924800"/>
            <a:ext cx="1371600" cy="914400"/>
          </a:xfrm>
          <a:prstGeom prst="rect">
            <a:avLst/>
          </a:prstGeom>
          <a:ln>
            <a:noFill/>
          </a:ln>
          <a:effectLst/>
        </p:spPr>
      </p:pic>
      <p:sp>
        <p:nvSpPr>
          <p:cNvPr id="13" name="Rectangle 12"/>
          <p:cNvSpPr/>
          <p:nvPr/>
        </p:nvSpPr>
        <p:spPr>
          <a:xfrm>
            <a:off x="0" y="0"/>
            <a:ext cx="3886200" cy="1077218"/>
          </a:xfrm>
          <a:prstGeom prst="rect">
            <a:avLst/>
          </a:prstGeom>
        </p:spPr>
        <p:txBody>
          <a:bodyPr wrap="square">
            <a:spAutoFit/>
          </a:bodyPr>
          <a:lstStyle/>
          <a:p>
            <a:pPr algn="ctr"/>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Great House </a:t>
            </a:r>
          </a:p>
          <a:p>
            <a:pPr algn="ctr"/>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Motivated Seller!</a:t>
            </a:r>
            <a:endParaRPr lang="en-US" i="1" dirty="0">
              <a:solidFill>
                <a:srgbClr val="C00000"/>
              </a:solidFill>
              <a:latin typeface="IncognitoMeridies" panose="00000400000000000000" pitchFamily="2"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196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2017-08-23T13:06:59Z</dcterms:modified>
</cp:coreProperties>
</file>