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548" y="-3084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13" Type="http://schemas.openxmlformats.org/officeDocument/2006/relationships/image" Target="../media/image13.jp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" Type="http://schemas.openxmlformats.org/officeDocument/2006/relationships/image" Target="../media/image2.jpg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079" y="685800"/>
            <a:ext cx="5844752" cy="3899546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1" y="8686800"/>
            <a:ext cx="7315198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-1144" y="0"/>
            <a:ext cx="7315198" cy="6858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429837"/>
            <a:ext cx="7312912" cy="1811163"/>
          </a:xfrm>
        </p:spPr>
        <p:txBody>
          <a:bodyPr anchor="ctr">
            <a:noAutofit/>
          </a:bodyPr>
          <a:lstStyle/>
          <a:p>
            <a:r>
              <a:rPr lang="en-US" sz="12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WOW! </a:t>
            </a:r>
            <a:r>
              <a:rPr lang="en-US" sz="12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 REAL SHOW </a:t>
            </a:r>
            <a:r>
              <a:rPr lang="en-US" sz="12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PLACE!! </a:t>
            </a:r>
            <a:r>
              <a:rPr lang="en-US" sz="12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RENOVATIONS FINALLY </a:t>
            </a:r>
            <a:r>
              <a:rPr lang="en-US" sz="12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COMPLETED!!</a:t>
            </a: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This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3 BR, 3 BA, 2210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sq.ft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. elevated Charleston single style home, within a gated community, has undergone a complete makeover. New and refinished flooring, modernized bathrooms and fabulous new kitchen w/custom cabinets, countertops, stainless appliances, gas top stove with custom hood are just a few of the features which make this residence move in ready. A showcase home perfect for entertaining or relaxation while enjoying views of the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intracoastal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waterway, marsh, marina and majestic sunsets. The marina, clubhouse w/ pool and exercise room, dock and tennis courts are steps away.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DEEDED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35' BOAT SLIP (B-20)CAN BE PURCHASED FOR ADDITIONAL $100,000. BEST LOCATION AND VALUE FOR CHARLESTON AREA. TOTAL PACKAGE $1,097,900.</a:t>
            </a:r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4688936"/>
            <a:ext cx="7312912" cy="637311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1627 Marsh Harbor </a:t>
            </a:r>
            <a:r>
              <a:rPr lang="en-US" sz="2000" cap="none" dirty="0" smtClean="0">
                <a:ln w="10541" cmpd="sng">
                  <a:noFill/>
                  <a:prstDash val="solid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Ln</a:t>
            </a:r>
            <a:br>
              <a:rPr lang="en-US" sz="2000" cap="none" dirty="0" smtClean="0">
                <a:ln w="10541" cmpd="sng">
                  <a:noFill/>
                  <a:prstDash val="solid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Marsh Harbor | Mount Pleasant, SC 29464 | MLS# </a:t>
            </a: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16004260 | </a:t>
            </a: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$997,900</a:t>
            </a:r>
            <a:endParaRPr lang="en-US" sz="1400" cap="none" dirty="0">
              <a:ln w="10541" cmpd="sng">
                <a:noFill/>
                <a:prstDash val="solid"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2288" y="8767934"/>
            <a:ext cx="7315200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Tommy &amp; Lynne Lovett</a:t>
            </a:r>
            <a:b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Tommy - (843) </a:t>
            </a:r>
            <a:r>
              <a:rPr lang="en-US" sz="11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442-1276</a:t>
            </a:r>
          </a:p>
          <a:p>
            <a:pPr algn="ctr"/>
            <a:r>
              <a:rPr lang="en-US" sz="11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Lynne </a:t>
            </a:r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- (843) 697-0491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tlovett@carolinaone.com</a:t>
            </a:r>
            <a:b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US" sz="11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lynne.lovett@carolinaone.com</a:t>
            </a:r>
            <a:endParaRPr lang="en-US" sz="1100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1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www.tommylovettrealestate.com</a:t>
            </a:r>
            <a:endParaRPr lang="en-US" sz="11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8814959"/>
            <a:ext cx="1524000" cy="1167241"/>
            <a:chOff x="0" y="8814959"/>
            <a:chExt cx="1524000" cy="1167241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8814959"/>
              <a:ext cx="1018834" cy="700449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66702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628 Long Point Rd.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Mt Pleasant, SC 29464-3032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-1145" y="81290"/>
            <a:ext cx="731520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8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Best Of All Worlds!!!</a:t>
            </a:r>
            <a:endParaRPr lang="en-US" sz="28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340261"/>
            <a:ext cx="1385348" cy="924286"/>
          </a:xfrm>
          <a:prstGeom prst="rect">
            <a:avLst/>
          </a:prstGeom>
          <a:ln w="3175">
            <a:noFill/>
          </a:ln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0449" y="7340261"/>
            <a:ext cx="1385348" cy="924286"/>
          </a:xfrm>
          <a:prstGeom prst="rect">
            <a:avLst/>
          </a:prstGeom>
          <a:ln w="3175">
            <a:noFill/>
          </a:ln>
        </p:spPr>
      </p:pic>
      <p:pic>
        <p:nvPicPr>
          <p:cNvPr id="28" name="Picture 27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366" y="7340982"/>
            <a:ext cx="1385348" cy="923565"/>
          </a:xfrm>
          <a:prstGeom prst="rect">
            <a:avLst/>
          </a:prstGeom>
          <a:ln w="3175">
            <a:noFill/>
          </a:ln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283" y="7340621"/>
            <a:ext cx="1385348" cy="923565"/>
          </a:xfrm>
          <a:prstGeom prst="rect">
            <a:avLst/>
          </a:prstGeom>
          <a:ln w="3175"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21" y="8814960"/>
            <a:ext cx="1280160" cy="112166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7" y="801518"/>
            <a:ext cx="1179680" cy="98306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4" name="Picture 23"/>
          <p:cNvPicPr>
            <a:picLocks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9831"/>
          <a:stretch/>
        </p:blipFill>
        <p:spPr>
          <a:xfrm>
            <a:off x="6071977" y="801518"/>
            <a:ext cx="1181904" cy="98306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95" y="1900303"/>
            <a:ext cx="1178264" cy="78550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5" y="3702758"/>
            <a:ext cx="1178264" cy="78550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1" name="Picture 30"/>
          <p:cNvPicPr>
            <a:picLocks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60"/>
          <a:stretch/>
        </p:blipFill>
        <p:spPr>
          <a:xfrm>
            <a:off x="5868531" y="7340622"/>
            <a:ext cx="1385350" cy="9239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3" name="Picture 32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29" y="2801530"/>
            <a:ext cx="1178263" cy="78550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4" name="Picture 33"/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5618" y="1883846"/>
            <a:ext cx="1178263" cy="78550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5618" y="3686301"/>
            <a:ext cx="1178263" cy="78550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6" name="Picture 35"/>
          <p:cNvPicPr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7254" y="2785073"/>
            <a:ext cx="1176627" cy="78550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123</TotalTime>
  <Words>174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1627 Marsh Harbor Ln Marsh Harbor | Mount Pleasant, SC 29464 | MLS# 16004260 | $997,900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26</cp:revision>
  <dcterms:created xsi:type="dcterms:W3CDTF">2006-08-16T00:00:00Z</dcterms:created>
  <dcterms:modified xsi:type="dcterms:W3CDTF">2016-04-04T20:21:34Z</dcterms:modified>
</cp:coreProperties>
</file>