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11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3.jpg"/><Relationship Id="rId7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http://www.luxurypropertiesincharleston.com/" TargetMode="External"/><Relationship Id="rId10" Type="http://schemas.openxmlformats.org/officeDocument/2006/relationships/image" Target="../media/image8.jpg"/><Relationship Id="rId4" Type="http://schemas.openxmlformats.org/officeDocument/2006/relationships/hyperlink" Target="mailto:Patricia@kwluxuryhomes.com" TargetMode="External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97"/>
          <a:stretch/>
        </p:blipFill>
        <p:spPr>
          <a:xfrm>
            <a:off x="198826" y="770474"/>
            <a:ext cx="7391405" cy="351472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Marsh front! Very private! Cul-de-sac!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77877"/>
            <a:ext cx="7772400" cy="100968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A beautiful marsh front lot in a small well established professional neighborhood in West Ashley!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Close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to town and all amenities in this fast growing community!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4369873"/>
            <a:ext cx="7772400" cy="92333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1634 Bull Creek</a:t>
            </a:r>
            <a:endParaRPr lang="en-US" sz="2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endParaRPr lang="en-US" sz="1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Bull Creek Peninsula | Charleston, SC 29414 | MLS# 15006736 | $119,000</a:t>
            </a:r>
            <a:endParaRPr lang="en-US" sz="1600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8991600"/>
            <a:ext cx="77724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Patricia Lehman Byrne</a:t>
            </a:r>
            <a:r>
              <a:rPr lang="en-US" sz="12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/>
            </a:r>
            <a:br>
              <a:rPr lang="en-US" sz="12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endParaRPr lang="en-US" sz="1200" b="1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Mobile </a:t>
            </a: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- (973) 868-1039</a:t>
            </a:r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/>
            </a:r>
            <a:b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4"/>
              </a:rPr>
              <a:t>Patricia@kwluxuryhomes.com</a:t>
            </a:r>
            <a:endParaRPr lang="en-US" sz="12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5"/>
              </a:rPr>
              <a:t>luxurypropertiesincharleston.com</a:t>
            </a:r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</a:t>
            </a:r>
            <a:endParaRPr lang="en-US" sz="10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1000" y="8991600"/>
            <a:ext cx="695200" cy="97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88" y="8991600"/>
            <a:ext cx="1786937" cy="381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5457" y="9412069"/>
            <a:ext cx="1676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Keller Williams Realty Charleston West Ashley</a:t>
            </a:r>
          </a:p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1180 Sam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Rittenberg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Ste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105</a:t>
            </a:r>
          </a:p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Charleston, SC 29407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26" y="6472237"/>
            <a:ext cx="2645842" cy="24003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44" y="6472237"/>
            <a:ext cx="1350168" cy="24003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33"/>
          <a:stretch/>
        </p:blipFill>
        <p:spPr>
          <a:xfrm>
            <a:off x="4944389" y="6472979"/>
            <a:ext cx="2645842" cy="239881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Marsh front! Very private! Cul-de-sac!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atp1313@gmail.com</cp:lastModifiedBy>
  <cp:revision>16</cp:revision>
  <dcterms:created xsi:type="dcterms:W3CDTF">2006-08-16T00:00:00Z</dcterms:created>
  <dcterms:modified xsi:type="dcterms:W3CDTF">2015-05-07T23:08:07Z</dcterms:modified>
</cp:coreProperties>
</file>