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te@mattoneillteam.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1636 Rivertowne Country Club Drive</a:t>
            </a:r>
            <a:br>
              <a:rPr lang="en-US" sz="2400" dirty="0">
                <a:solidFill>
                  <a:schemeClr val="bg2">
                    <a:lumMod val="50000"/>
                  </a:schemeClr>
                </a:solidFill>
                <a:latin typeface="Palatino Linotype" panose="02040502050505030304" pitchFamily="18" charset="0"/>
              </a:rPr>
            </a:br>
            <a:r>
              <a:rPr lang="en-US" sz="1600" dirty="0">
                <a:solidFill>
                  <a:schemeClr val="bg2">
                    <a:lumMod val="50000"/>
                  </a:schemeClr>
                </a:solidFill>
                <a:latin typeface="Palatino Linotype" panose="02040502050505030304" pitchFamily="18" charset="0"/>
              </a:rPr>
              <a:t>Rivertowne Country Club ~ Mount Pleasant, SC 29466 ~ MLS# 18023226 ~ $949,000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1239054"/>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0906628" y="399846"/>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96926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1382149" y="153110"/>
            <a:ext cx="5324984" cy="523220"/>
          </a:xfrm>
          <a:prstGeom prst="rect">
            <a:avLst/>
          </a:prstGeom>
        </p:spPr>
        <p:txBody>
          <a:bodyPr wrap="none">
            <a:spAutoFit/>
          </a:bodyPr>
          <a:lstStyle/>
          <a:p>
            <a:r>
              <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This Home Is Not To Be Missed!</a:t>
            </a:r>
            <a:endParaRPr lang="en-US" sz="28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5737592"/>
            <a:ext cx="7772400" cy="1631216"/>
          </a:xfrm>
          <a:prstGeom prst="rect">
            <a:avLst/>
          </a:prstGeom>
        </p:spPr>
        <p:txBody>
          <a:bodyPr wrap="square" numCol="1" anchor="ctr">
            <a:spAutoFit/>
          </a:bodyPr>
          <a:lstStyle/>
          <a:p>
            <a:pPr algn="ctr"/>
            <a:r>
              <a:rPr lang="en-US" sz="2000" dirty="0">
                <a:solidFill>
                  <a:schemeClr val="bg2">
                    <a:lumMod val="25000"/>
                  </a:schemeClr>
                </a:solidFill>
                <a:latin typeface="Palatino Linotype" panose="02040502050505030304" pitchFamily="18" charset="0"/>
                <a:cs typeface="Times New Roman" panose="02020603050405020304" pitchFamily="18" charset="0"/>
              </a:rPr>
              <a:t>Golf course, marsh and even Ravenel Bridge views can be taken in from this stunning custom home in Mount Pleasant's Rivertowne community. Located just steps from the country club, you're love being so close to the pool, playground, tennis courts, basketball courts and restaurant.</a:t>
            </a:r>
          </a:p>
        </p:txBody>
      </p:sp>
      <p:pic>
        <p:nvPicPr>
          <p:cNvPr id="18" name="Picture 1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629165" y="7924800"/>
            <a:ext cx="2496312" cy="166349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258331" y="7924800"/>
            <a:ext cx="2496312" cy="1663498"/>
          </a:xfrm>
          <a:prstGeom prst="rect">
            <a:avLst/>
          </a:prstGeom>
        </p:spPr>
      </p:pic>
      <p:pic>
        <p:nvPicPr>
          <p:cNvPr id="20" name="Picture 19"/>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7924800"/>
            <a:ext cx="2496312" cy="1663498"/>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78</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2018-12-11T16:24:32Z</dcterms:modified>
</cp:coreProperties>
</file>