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B8F9"/>
    <a:srgbClr val="10253F"/>
    <a:srgbClr val="C0C0C0"/>
    <a:srgbClr val="79B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966" y="4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5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5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6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3"/>
            <a:ext cx="363616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3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3"/>
            <a:ext cx="2707482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1" y="2235203"/>
            <a:ext cx="2707482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4" y="400474"/>
            <a:ext cx="4600576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6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6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6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" b="270"/>
          <a:stretch/>
        </p:blipFill>
        <p:spPr>
          <a:xfrm>
            <a:off x="4482" y="2084960"/>
            <a:ext cx="8229600" cy="538264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" y="1702054"/>
            <a:ext cx="8229599" cy="291044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4 Bedroom | 4 Bath | 4,300sf | Pool | Views</a:t>
            </a:r>
            <a:endParaRPr lang="en-US" sz="1200" b="1" i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3" y="830526"/>
            <a:ext cx="8229599" cy="779666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1800" cap="none" dirty="0">
                <a:ln w="12700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  <a:t>1636 Home Farm Road</a:t>
            </a:r>
            <a:br>
              <a:rPr lang="en-US" sz="1800" cap="none" dirty="0">
                <a:ln w="12700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</a:br>
            <a:r>
              <a:rPr lang="en-US" sz="1400" b="0" cap="none" dirty="0">
                <a:ln w="10541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  <a:t>Home Farm | Mount Pleasant, SC 29464 | </a:t>
            </a:r>
            <a:r>
              <a:rPr lang="en-US" sz="1400" b="0" cap="none">
                <a:ln w="10541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  <a:t>$2,700,000</a:t>
            </a:r>
            <a:endParaRPr lang="en-US" sz="1800" b="0" i="1" cap="none" dirty="0">
              <a:ln w="10541" cmpd="sng">
                <a:noFill/>
                <a:prstDash val="solid"/>
              </a:ln>
              <a:solidFill>
                <a:srgbClr val="10253F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2860" y="8970051"/>
            <a:ext cx="838139" cy="10476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601" y="9055306"/>
            <a:ext cx="777239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10253F"/>
                </a:solidFill>
                <a:latin typeface="Century Gothic" panose="020B0502020202020204" pitchFamily="34" charset="0"/>
              </a:rPr>
              <a:t>Steve Kaul</a:t>
            </a:r>
            <a:br>
              <a:rPr lang="en-US" sz="1800" dirty="0">
                <a:solidFill>
                  <a:srgbClr val="10253F"/>
                </a:solidFill>
                <a:latin typeface="Century Gothic" panose="020B0502020202020204" pitchFamily="34" charset="0"/>
              </a:rPr>
            </a:br>
            <a:r>
              <a:rPr lang="en-US" sz="1100" dirty="0">
                <a:solidFill>
                  <a:srgbClr val="10253F"/>
                </a:solidFill>
                <a:latin typeface="Century Gothic" panose="020B0502020202020204" pitchFamily="34" charset="0"/>
              </a:rPr>
              <a:t>843-817-5547</a:t>
            </a:r>
          </a:p>
          <a:p>
            <a:pPr algn="ctr"/>
            <a:r>
              <a:rPr lang="en-US" sz="1100" dirty="0">
                <a:solidFill>
                  <a:srgbClr val="10253F"/>
                </a:solidFill>
                <a:latin typeface="Century Gothic" panose="020B0502020202020204" pitchFamily="34" charset="0"/>
              </a:rPr>
              <a:t>skaul@carolinaone.com</a:t>
            </a:r>
          </a:p>
          <a:p>
            <a:pPr algn="ctr"/>
            <a:r>
              <a:rPr lang="en-US" sz="1100" dirty="0">
                <a:solidFill>
                  <a:srgbClr val="10253F"/>
                </a:solidFill>
                <a:latin typeface="Century Gothic" panose="020B0502020202020204" pitchFamily="34" charset="0"/>
              </a:rPr>
              <a:t>http://www.charlestonhousehunt.com/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-28575" y="9038191"/>
            <a:ext cx="1524000" cy="911393"/>
            <a:chOff x="0" y="9037683"/>
            <a:chExt cx="1524000" cy="91139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1" y="9037683"/>
              <a:ext cx="665018" cy="457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33578"/>
              <a:ext cx="152400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Carolina One Real Estate</a:t>
              </a:r>
            </a:p>
            <a:p>
              <a:pPr algn="ctr"/>
              <a:r>
                <a:rPr lang="en-US" sz="700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195 W Coleman Blvd</a:t>
              </a:r>
            </a:p>
            <a:p>
              <a:pPr algn="ctr"/>
              <a:r>
                <a:rPr lang="en-US" sz="700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Mt Pleasant, SC 29464-3495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4482" y="0"/>
            <a:ext cx="8229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6350">
                  <a:solidFill>
                    <a:srgbClr val="10253F"/>
                  </a:solidFill>
                </a:ln>
                <a:solidFill>
                  <a:srgbClr val="79B8F9"/>
                </a:solidFill>
                <a:latin typeface="Century Gothic" panose="020B0502020202020204" pitchFamily="34" charset="0"/>
              </a:rPr>
              <a:t>HOME FARM - BROKER EVENT</a:t>
            </a:r>
          </a:p>
          <a:p>
            <a:pPr algn="ctr"/>
            <a:r>
              <a:rPr lang="en-US" sz="1800" dirty="0">
                <a:ln w="6350">
                  <a:solidFill>
                    <a:srgbClr val="10253F"/>
                  </a:solidFill>
                </a:ln>
                <a:solidFill>
                  <a:srgbClr val="79B8F9"/>
                </a:solidFill>
                <a:latin typeface="Century Gothic" panose="020B0502020202020204" pitchFamily="34" charset="0"/>
              </a:rPr>
              <a:t>Thursday, November 2, 11am-1pm | A light lunch will be served</a:t>
            </a:r>
            <a:endParaRPr lang="en-US" sz="2400" dirty="0">
              <a:ln w="6350">
                <a:solidFill>
                  <a:srgbClr val="10253F"/>
                </a:solidFill>
              </a:ln>
              <a:solidFill>
                <a:srgbClr val="79B8F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4598" y="7502653"/>
            <a:ext cx="1625002" cy="10624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655" y="7502653"/>
            <a:ext cx="1634601" cy="106399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4DACBF-0AED-4187-AC3D-BC9C027D97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3583" y="7502653"/>
            <a:ext cx="1617893" cy="106730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645971-69BA-4B8D-BF0C-01D044A7D6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502653"/>
            <a:ext cx="1621242" cy="10555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A3E1D1-D15B-8F77-F2F4-0D6E11AFFE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3817" y="7502653"/>
            <a:ext cx="1601497" cy="106730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475</TotalTime>
  <Words>75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Book Antiqua</vt:lpstr>
      <vt:lpstr>Century Gothic</vt:lpstr>
      <vt:lpstr>Lucida Sans</vt:lpstr>
      <vt:lpstr>Wingdings</vt:lpstr>
      <vt:lpstr>Wingdings 2</vt:lpstr>
      <vt:lpstr>Wingdings 3</vt:lpstr>
      <vt:lpstr>Apex</vt:lpstr>
      <vt:lpstr>1636 Home Farm Road Home Farm | Mount Pleasant, SC 29464 | $2,700,000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86</cp:revision>
  <dcterms:created xsi:type="dcterms:W3CDTF">2006-08-16T00:00:00Z</dcterms:created>
  <dcterms:modified xsi:type="dcterms:W3CDTF">2023-11-01T12:22:05Z</dcterms:modified>
</cp:coreProperties>
</file>