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7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044" y="648366"/>
            <a:ext cx="5129912" cy="3847434"/>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757" y="2032239"/>
            <a:ext cx="1439584" cy="107968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660" y="2032239"/>
            <a:ext cx="1439584" cy="1079688"/>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5"/>
          <a:stretch>
            <a:fillRect/>
          </a:stretch>
        </p:blipFill>
        <p:spPr>
          <a:xfrm>
            <a:off x="159660" y="3416112"/>
            <a:ext cx="1439584" cy="1079688"/>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4757" y="648365"/>
            <a:ext cx="1439584" cy="1079688"/>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660" y="648365"/>
            <a:ext cx="1439584" cy="1079688"/>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4757" y="3416112"/>
            <a:ext cx="1439584" cy="1079688"/>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0" y="0"/>
            <a:ext cx="9144000" cy="990600"/>
          </a:xfrm>
          <a:noFill/>
        </p:spPr>
        <p:txBody>
          <a:bodyPr anchor="t">
            <a:noAutofit/>
          </a:bodyPr>
          <a:lstStyle/>
          <a:p>
            <a:r>
              <a:rPr lang="en-US" sz="2500" b="1" i="1" dirty="0">
                <a:solidFill>
                  <a:srgbClr val="FFFF00"/>
                </a:solidFill>
                <a:latin typeface="Bradley Hand ITC" panose="03070402050302030203" pitchFamily="66" charset="0"/>
              </a:rPr>
              <a:t>USDA 100% Financing (Direct or Guaranteed) ~ Absolute Steal!!!</a:t>
            </a:r>
            <a:endParaRPr lang="en-US" sz="2500" b="1" i="1" dirty="0">
              <a:solidFill>
                <a:srgbClr val="FFFF00"/>
              </a:solidFill>
              <a:latin typeface="Bradley Hand ITC" panose="03070402050302030203" pitchFamily="66" charset="0"/>
            </a:endParaRPr>
          </a:p>
        </p:txBody>
      </p:sp>
      <p:sp>
        <p:nvSpPr>
          <p:cNvPr id="3" name="Subtitle 2"/>
          <p:cNvSpPr>
            <a:spLocks noGrp="1"/>
          </p:cNvSpPr>
          <p:nvPr>
            <p:ph type="subTitle" idx="1"/>
          </p:nvPr>
        </p:nvSpPr>
        <p:spPr>
          <a:xfrm>
            <a:off x="0" y="4495800"/>
            <a:ext cx="9144000" cy="1505494"/>
          </a:xfrm>
        </p:spPr>
        <p:txBody>
          <a:bodyPr anchor="ctr">
            <a:noAutofit/>
          </a:bodyPr>
          <a:lstStyle/>
          <a:p>
            <a:r>
              <a:rPr lang="en-US" sz="1200" dirty="0">
                <a:solidFill>
                  <a:srgbClr val="CCCC00"/>
                </a:solidFill>
                <a:latin typeface="Arial" panose="020B0604020202020204" pitchFamily="34" charset="0"/>
                <a:cs typeface="Arial" panose="020B0604020202020204" pitchFamily="34" charset="0"/>
              </a:rPr>
              <a:t>The highly sought after Calhoun Floor plan in a barely lived in home that has an abundance of upgrades! This highly loved home has an entertaining and open floor plan with gorgeous laminate flooring throughout most of the 1st floor. Upstairs leads to the Master Bedroom with a wonderful spacious walk-in closet, and 2 additional bedrooms along with another full bath. Further upgrades included are: Beautiful Dark Cabinetry with coordinating Black Whirlpool appliances, as well as, the Washer and Dryer conveying!  After a long day of work-sit on the Screened Porch with a spacious backyard to watch the kids play! To top it off-this home is extremely Energy Efficient being awarded a 100% Energy Star Certification &amp; HERS Rated for low utilities and more.</a:t>
            </a:r>
            <a:endParaRPr lang="en-US" sz="1200" b="1" i="1" dirty="0">
              <a:solidFill>
                <a:srgbClr val="CCCC00"/>
              </a:solidFill>
              <a:latin typeface="Arial" panose="020B0604020202020204" pitchFamily="34" charset="0"/>
              <a:cs typeface="Arial" panose="020B0604020202020204" pitchFamily="34" charset="0"/>
            </a:endParaRPr>
          </a:p>
        </p:txBody>
      </p:sp>
      <p:sp>
        <p:nvSpPr>
          <p:cNvPr id="14" name="Rectangle 13"/>
          <p:cNvSpPr/>
          <p:nvPr/>
        </p:nvSpPr>
        <p:spPr>
          <a:xfrm>
            <a:off x="0" y="5943600"/>
            <a:ext cx="9144000" cy="969496"/>
          </a:xfrm>
          <a:prstGeom prst="rect">
            <a:avLst/>
          </a:prstGeom>
        </p:spPr>
        <p:txBody>
          <a:bodyPr wrap="square">
            <a:spAutoFit/>
          </a:bodyPr>
          <a:lstStyle/>
          <a:p>
            <a:pPr algn="ctr"/>
            <a:r>
              <a:rPr lang="en-US" b="1" dirty="0">
                <a:solidFill>
                  <a:srgbClr val="FFFF00"/>
                </a:solidFill>
                <a:latin typeface="Arial" panose="020B0604020202020204" pitchFamily="34" charset="0"/>
                <a:cs typeface="Arial" panose="020B0604020202020204" pitchFamily="34" charset="0"/>
              </a:rPr>
              <a:t>Mattie </a:t>
            </a:r>
            <a:r>
              <a:rPr lang="en-US" b="1" dirty="0" smtClean="0">
                <a:solidFill>
                  <a:srgbClr val="FFFF00"/>
                </a:solidFill>
                <a:latin typeface="Arial" panose="020B0604020202020204" pitchFamily="34" charset="0"/>
                <a:cs typeface="Arial" panose="020B0604020202020204" pitchFamily="34" charset="0"/>
              </a:rPr>
              <a:t>Nesmith, ABR</a:t>
            </a:r>
          </a:p>
          <a:p>
            <a:pPr algn="ctr"/>
            <a:r>
              <a:rPr lang="en-US" sz="1600" i="1" dirty="0" smtClean="0">
                <a:solidFill>
                  <a:srgbClr val="FFFF00"/>
                </a:solidFill>
                <a:latin typeface="Arial" panose="020B0604020202020204" pitchFamily="34" charset="0"/>
                <a:cs typeface="Arial" panose="020B0604020202020204" pitchFamily="34" charset="0"/>
              </a:rPr>
              <a:t>Broker-in-Charge</a:t>
            </a:r>
            <a:endParaRPr lang="en-US" sz="1600" i="1" dirty="0">
              <a:solidFill>
                <a:srgbClr val="FFFF00"/>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Mobile - (843) </a:t>
            </a:r>
            <a:r>
              <a:rPr lang="en-US" sz="1200" dirty="0" smtClean="0">
                <a:solidFill>
                  <a:schemeClr val="bg1"/>
                </a:solidFill>
                <a:latin typeface="Arial" panose="020B0604020202020204" pitchFamily="34" charset="0"/>
                <a:cs typeface="Arial" panose="020B0604020202020204" pitchFamily="34" charset="0"/>
              </a:rPr>
              <a:t>452-3779 | mattie@ergroupofsc.com</a:t>
            </a:r>
          </a:p>
          <a:p>
            <a:pPr algn="ctr"/>
            <a:r>
              <a:rPr lang="en-US" sz="1050" dirty="0">
                <a:solidFill>
                  <a:schemeClr val="bg1"/>
                </a:solidFill>
                <a:latin typeface="Arial" panose="020B0604020202020204" pitchFamily="34" charset="0"/>
                <a:cs typeface="Arial" panose="020B0604020202020204" pitchFamily="34" charset="0"/>
              </a:rPr>
              <a:t>The Elite Realty Group of SC, LLC </a:t>
            </a:r>
            <a:r>
              <a:rPr lang="en-US" sz="1050" dirty="0" smtClean="0">
                <a:solidFill>
                  <a:schemeClr val="bg1"/>
                </a:solidFill>
                <a:latin typeface="Arial" panose="020B0604020202020204" pitchFamily="34" charset="0"/>
                <a:cs typeface="Arial" panose="020B0604020202020204" pitchFamily="34" charset="0"/>
              </a:rPr>
              <a:t>· </a:t>
            </a:r>
            <a:r>
              <a:rPr lang="en-US" sz="1050" dirty="0">
                <a:solidFill>
                  <a:schemeClr val="bg1"/>
                </a:solidFill>
                <a:latin typeface="Arial" panose="020B0604020202020204" pitchFamily="34" charset="0"/>
                <a:cs typeface="Arial" panose="020B0604020202020204" pitchFamily="34" charset="0"/>
              </a:rPr>
              <a:t>8310-A Rivers </a:t>
            </a:r>
            <a:r>
              <a:rPr lang="en-US" sz="1050" dirty="0" smtClean="0">
                <a:solidFill>
                  <a:schemeClr val="bg1"/>
                </a:solidFill>
                <a:latin typeface="Arial" panose="020B0604020202020204" pitchFamily="34" charset="0"/>
                <a:cs typeface="Arial" panose="020B0604020202020204" pitchFamily="34" charset="0"/>
              </a:rPr>
              <a:t>Ave</a:t>
            </a:r>
            <a:r>
              <a:rPr lang="en-US" sz="1050" dirty="0">
                <a:solidFill>
                  <a:schemeClr val="bg1"/>
                </a:solidFill>
                <a:latin typeface="Arial" panose="020B0604020202020204" pitchFamily="34" charset="0"/>
                <a:cs typeface="Arial" panose="020B0604020202020204" pitchFamily="34" charset="0"/>
              </a:rPr>
              <a:t> · </a:t>
            </a:r>
            <a:r>
              <a:rPr lang="en-US" sz="1050" dirty="0" smtClean="0">
                <a:solidFill>
                  <a:schemeClr val="bg1"/>
                </a:solidFill>
                <a:latin typeface="Arial" panose="020B0604020202020204" pitchFamily="34" charset="0"/>
                <a:cs typeface="Arial" panose="020B0604020202020204" pitchFamily="34" charset="0"/>
              </a:rPr>
              <a:t>North </a:t>
            </a:r>
            <a:r>
              <a:rPr lang="en-US" sz="1050" dirty="0">
                <a:solidFill>
                  <a:schemeClr val="bg1"/>
                </a:solidFill>
                <a:latin typeface="Arial" panose="020B0604020202020204" pitchFamily="34" charset="0"/>
                <a:cs typeface="Arial" panose="020B0604020202020204" pitchFamily="34" charset="0"/>
              </a:rPr>
              <a:t>Charleston, SC 29406</a:t>
            </a:r>
          </a:p>
        </p:txBody>
      </p:sp>
      <p:sp>
        <p:nvSpPr>
          <p:cNvPr id="15" name="Rectangle 14"/>
          <p:cNvSpPr/>
          <p:nvPr/>
        </p:nvSpPr>
        <p:spPr>
          <a:xfrm>
            <a:off x="2007044" y="3880247"/>
            <a:ext cx="5129913" cy="615553"/>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1639 Eider Down </a:t>
            </a:r>
            <a:r>
              <a:rPr lang="en-US" sz="20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Drakesborough</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Summerville · MLS</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16004194 ·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$167,000</a:t>
            </a:r>
            <a:endPar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109" y="6069411"/>
            <a:ext cx="1152685" cy="71787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8206" y="6069411"/>
            <a:ext cx="1152685" cy="717874"/>
          </a:xfrm>
          <a:prstGeom prst="rect">
            <a:avLst/>
          </a:prstGeom>
        </p:spPr>
      </p:pic>
    </p:spTree>
    <p:extLst>
      <p:ext uri="{BB962C8B-B14F-4D97-AF65-F5344CB8AC3E}">
        <p14:creationId xmlns:p14="http://schemas.microsoft.com/office/powerpoint/2010/main" val="3866777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183</Words>
  <Application>Microsoft Office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Bradley Hand ITC</vt:lpstr>
      <vt:lpstr>Calibri</vt:lpstr>
      <vt:lpstr>Office Theme</vt:lpstr>
      <vt:lpstr>USDA 100% Financing (Direct or Guaranteed) ~ Absolute Steal!!!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 Thomas Price</cp:lastModifiedBy>
  <cp:revision>19</cp:revision>
  <dcterms:created xsi:type="dcterms:W3CDTF">2006-08-16T00:00:00Z</dcterms:created>
  <dcterms:modified xsi:type="dcterms:W3CDTF">2016-02-22T20:55:24Z</dcterms:modified>
</cp:coreProperties>
</file>