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228"/>
    <a:srgbClr val="E1E161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90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33400"/>
          </a:xfrm>
          <a:noFill/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$1,000 Agent Bonus If Ratified Before 7/31/2018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74475"/>
            <a:ext cx="9144000" cy="1269125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MOTIVATED SELLER! Beautiful home in Cypress Ridge features a 2-story foyer, formal dining room and open kitchen with Stainless Steel Appliances, upgraded cabinets and granite counter tops with hardwood floors throughout. There is a very spacious family room with a 4th bedroom downstairs as well as a full bath! Upstairs you will find the Master Bedroom with a tray ceiling that leads you into the deluxe master bath with separate shower, tub and a walk in closet. Also located upstairs is a huge bonus room or 5th bedroom. The upstairs also features and addition 2 bedrooms and a true laundry room. The backyard is truly amazing to see and is built for entertaining. All Kitchen Appliances will convey with the home!</a:t>
            </a:r>
            <a:endParaRPr lang="en-US" sz="1300" b="1" i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9436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Waites</a:t>
            </a:r>
          </a:p>
          <a:p>
            <a:pPr algn="ctr"/>
            <a:r>
              <a:rPr lang="en-US" sz="14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Mobile - (843) 637-1464 | michael@originrealty.org</a:t>
            </a:r>
          </a:p>
          <a:p>
            <a:pPr algn="ctr"/>
            <a:endParaRPr lang="en-US" sz="1100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 Realty Inc | 4925 </a:t>
            </a:r>
            <a:r>
              <a:rPr lang="en-US" sz="1100" dirty="0" err="1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Lacross</a:t>
            </a:r>
            <a:r>
              <a:rPr lang="en-US" sz="11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Rd. #215 | North Charleston, SC 29406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9028" y="3962400"/>
            <a:ext cx="842594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163 Carolina Wren Avenue</a:t>
            </a:r>
            <a:b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Cypress Ridge · Moncks Corner · MLS# 18019479 · $255,000</a:t>
            </a:r>
            <a:endParaRPr lang="en-US" sz="1600" b="1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28" y="6300109"/>
            <a:ext cx="1014984" cy="21031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6046328"/>
            <a:ext cx="494874" cy="7178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499" y="535687"/>
            <a:ext cx="4933003" cy="32886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5" name="Group 4"/>
          <p:cNvGrpSpPr/>
          <p:nvPr/>
        </p:nvGrpSpPr>
        <p:grpSpPr>
          <a:xfrm>
            <a:off x="247385" y="534078"/>
            <a:ext cx="8649230" cy="3291886"/>
            <a:chOff x="230914" y="534078"/>
            <a:chExt cx="8649230" cy="3291886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914" y="534078"/>
              <a:ext cx="1463040" cy="97536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914" y="1692341"/>
              <a:ext cx="1463040" cy="97536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914" y="2850604"/>
              <a:ext cx="1463040" cy="97536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17104" y="534078"/>
              <a:ext cx="1463040" cy="97536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17104" y="1692341"/>
              <a:ext cx="1463040" cy="97536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17104" y="2850604"/>
              <a:ext cx="1463040" cy="97536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174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Bradley Hand ITC</vt:lpstr>
      <vt:lpstr>Calibri</vt:lpstr>
      <vt:lpstr>Office Theme</vt:lpstr>
      <vt:lpstr>$1,000 Agent Bonus If Ratified Before 7/31/2018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31</cp:revision>
  <dcterms:created xsi:type="dcterms:W3CDTF">2006-08-16T00:00:00Z</dcterms:created>
  <dcterms:modified xsi:type="dcterms:W3CDTF">2018-07-13T15:17:59Z</dcterms:modified>
</cp:coreProperties>
</file>