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448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102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9151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5867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5972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8872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9505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4377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65345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0255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80551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635300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1787" y="5032280"/>
            <a:ext cx="7772400" cy="5026120"/>
          </a:xfrm>
          <a:prstGeom prst="rect">
            <a:avLst/>
          </a:prstGeom>
        </p:spPr>
      </p:pic>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7" y="0"/>
            <a:ext cx="7772400" cy="5032284"/>
          </a:xfrm>
          <a:prstGeom prst="rect">
            <a:avLst/>
          </a:prstGeom>
        </p:spPr>
      </p:pic>
      <p:sp>
        <p:nvSpPr>
          <p:cNvPr id="3" name="Subtitle 2"/>
          <p:cNvSpPr>
            <a:spLocks noGrp="1"/>
          </p:cNvSpPr>
          <p:nvPr>
            <p:ph type="subTitle" idx="1"/>
          </p:nvPr>
        </p:nvSpPr>
        <p:spPr>
          <a:xfrm>
            <a:off x="-1786" y="4668202"/>
            <a:ext cx="7772399" cy="3104199"/>
          </a:xfrm>
        </p:spPr>
        <p:txBody>
          <a:bodyPr anchor="ctr">
            <a:noAutofit/>
          </a:bodyPr>
          <a:lstStyle/>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home is located in the quiet community of Eagle Run, a short drive to Palmetto Commerce Parkway, Wescott Sports Complex and downtown Summerville. </a:t>
            </a:r>
          </a:p>
          <a:p>
            <a:endPar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Your new home offers a spacious open floor plan. This beautiful 2 story home has so much to offer. Upon entering the home you will notice the gorgeous hardwood floors in the foyer area and throughout the first floor. There is a large living/dining room combo with a fireplace. </a:t>
            </a:r>
          </a:p>
          <a:p>
            <a:endPar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kitchen has been upgraded with stainless steel appliances, granite counter tops, ceramic tile flooring, and 42'' cabinets that are absolutely stunning. Glass sliding doors lead to the oversized fully enclosed backyard for privacy. The master bathroom has a garden tub with a separate shower and dual vanity sinks. And last but not least, this home comes fully equipped with surround sound and a security system that will convey. </a:t>
            </a:r>
          </a:p>
          <a:p>
            <a:endPar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00" b="1" i="1"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Come and see for yourself!</a:t>
            </a:r>
            <a:endParaRPr lang="en-US" sz="700"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6672" y="9174535"/>
            <a:ext cx="675482" cy="811879"/>
          </a:xfrm>
          <a:prstGeom prst="rect">
            <a:avLst/>
          </a:prstGeom>
        </p:spPr>
      </p:pic>
      <p:sp>
        <p:nvSpPr>
          <p:cNvPr id="7" name="Rectangle 6"/>
          <p:cNvSpPr/>
          <p:nvPr/>
        </p:nvSpPr>
        <p:spPr>
          <a:xfrm>
            <a:off x="68539" y="9165848"/>
            <a:ext cx="2514600" cy="707886"/>
          </a:xfrm>
          <a:prstGeom prst="rect">
            <a:avLst/>
          </a:prstGeom>
        </p:spPr>
        <p:txBody>
          <a:bodyPr wrap="square">
            <a:spAutoFit/>
          </a:bodyPr>
          <a:lstStyle/>
          <a:p>
            <a:r>
              <a:rPr lang="en-US" sz="1000" dirty="0">
                <a:solidFill>
                  <a:schemeClr val="bg1"/>
                </a:solidFill>
                <a:effectLst>
                  <a:outerShdw blurRad="38100" dist="38100" dir="2700000" algn="tl">
                    <a:srgbClr val="000000">
                      <a:alpha val="43137"/>
                    </a:srgbClr>
                  </a:outerShdw>
                </a:effectLst>
              </a:rPr>
              <a:t>The Elite Realty Group of </a:t>
            </a:r>
            <a:r>
              <a:rPr lang="en-US" sz="1000" dirty="0" smtClean="0">
                <a:solidFill>
                  <a:schemeClr val="bg1"/>
                </a:solidFill>
                <a:effectLst>
                  <a:outerShdw blurRad="38100" dist="38100" dir="2700000" algn="tl">
                    <a:srgbClr val="000000">
                      <a:alpha val="43137"/>
                    </a:srgbClr>
                  </a:outerShdw>
                </a:effectLst>
              </a:rPr>
              <a:t>SC</a:t>
            </a:r>
          </a:p>
          <a:p>
            <a:r>
              <a:rPr lang="en-US" sz="1000" dirty="0" smtClean="0">
                <a:solidFill>
                  <a:schemeClr val="bg1"/>
                </a:solidFill>
                <a:effectLst>
                  <a:outerShdw blurRad="38100" dist="38100" dir="2700000" algn="tl">
                    <a:srgbClr val="000000">
                      <a:alpha val="43137"/>
                    </a:srgbClr>
                  </a:outerShdw>
                </a:effectLst>
              </a:rPr>
              <a:t>8310- </a:t>
            </a:r>
            <a:r>
              <a:rPr lang="en-US" sz="1000" dirty="0">
                <a:solidFill>
                  <a:schemeClr val="bg1"/>
                </a:solidFill>
                <a:effectLst>
                  <a:outerShdw blurRad="38100" dist="38100" dir="2700000" algn="tl">
                    <a:srgbClr val="000000">
                      <a:alpha val="43137"/>
                    </a:srgbClr>
                  </a:outerShdw>
                </a:effectLst>
              </a:rPr>
              <a:t>A Rivers </a:t>
            </a:r>
            <a:r>
              <a:rPr lang="en-US" sz="1000" dirty="0" smtClean="0">
                <a:solidFill>
                  <a:schemeClr val="bg1"/>
                </a:solidFill>
                <a:effectLst>
                  <a:outerShdw blurRad="38100" dist="38100" dir="2700000" algn="tl">
                    <a:srgbClr val="000000">
                      <a:alpha val="43137"/>
                    </a:srgbClr>
                  </a:outerShdw>
                </a:effectLst>
              </a:rPr>
              <a:t>Ave</a:t>
            </a:r>
          </a:p>
          <a:p>
            <a:r>
              <a:rPr lang="en-US" sz="1000" dirty="0" smtClean="0">
                <a:solidFill>
                  <a:schemeClr val="bg1"/>
                </a:solidFill>
                <a:effectLst>
                  <a:outerShdw blurRad="38100" dist="38100" dir="2700000" algn="tl">
                    <a:srgbClr val="000000">
                      <a:alpha val="43137"/>
                    </a:srgbClr>
                  </a:outerShdw>
                </a:effectLst>
              </a:rPr>
              <a:t>North </a:t>
            </a:r>
            <a:r>
              <a:rPr lang="en-US" sz="1000" dirty="0">
                <a:solidFill>
                  <a:schemeClr val="bg1"/>
                </a:solidFill>
                <a:effectLst>
                  <a:outerShdw blurRad="38100" dist="38100" dir="2700000" algn="tl">
                    <a:srgbClr val="000000">
                      <a:alpha val="43137"/>
                    </a:srgbClr>
                  </a:outerShdw>
                </a:effectLst>
              </a:rPr>
              <a:t>Charleston, SC </a:t>
            </a:r>
            <a:r>
              <a:rPr lang="en-US" sz="1000" dirty="0" smtClean="0">
                <a:solidFill>
                  <a:schemeClr val="bg1"/>
                </a:solidFill>
                <a:effectLst>
                  <a:outerShdw blurRad="38100" dist="38100" dir="2700000" algn="tl">
                    <a:srgbClr val="000000">
                      <a:alpha val="43137"/>
                    </a:srgbClr>
                  </a:outerShdw>
                </a:effectLst>
              </a:rPr>
              <a:t>29406</a:t>
            </a:r>
          </a:p>
          <a:p>
            <a:r>
              <a:rPr lang="en-US" sz="1000" dirty="0">
                <a:solidFill>
                  <a:schemeClr val="bg1"/>
                </a:solidFill>
                <a:effectLst>
                  <a:outerShdw blurRad="38100" dist="38100" dir="2700000" algn="tl">
                    <a:srgbClr val="000000">
                      <a:alpha val="43137"/>
                    </a:srgbClr>
                  </a:outerShdw>
                </a:effectLst>
              </a:rPr>
              <a:t>www.ergroupofsc.com</a:t>
            </a:r>
            <a:endParaRPr lang="en-US" sz="1000" dirty="0">
              <a:solidFill>
                <a:schemeClr val="bg1"/>
              </a:solidFill>
              <a:effectLst>
                <a:outerShdw blurRad="38100" dist="38100" dir="2700000" algn="tl">
                  <a:srgbClr val="000000">
                    <a:alpha val="43137"/>
                  </a:srgbClr>
                </a:outerShdw>
              </a:effectLst>
            </a:endParaRPr>
          </a:p>
        </p:txBody>
      </p:sp>
      <p:sp>
        <p:nvSpPr>
          <p:cNvPr id="9" name="Title 1"/>
          <p:cNvSpPr txBox="1">
            <a:spLocks/>
          </p:cNvSpPr>
          <p:nvPr/>
        </p:nvSpPr>
        <p:spPr>
          <a:xfrm>
            <a:off x="3886199" y="838201"/>
            <a:ext cx="3823282" cy="245646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300" b="1" dirty="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163 Education Boulevard</a:t>
            </a:r>
          </a:p>
          <a:p>
            <a:endPar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endParaRPr>
          </a:p>
          <a:p>
            <a:r>
              <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Eagle Run</a:t>
            </a:r>
          </a:p>
          <a:p>
            <a:r>
              <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Ladson</a:t>
            </a:r>
            <a:r>
              <a:rPr lang="en-US" sz="2000" b="1" dirty="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 SC </a:t>
            </a:r>
            <a:r>
              <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29456</a:t>
            </a:r>
          </a:p>
          <a:p>
            <a:r>
              <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MLS</a:t>
            </a:r>
            <a:r>
              <a:rPr lang="en-US" sz="2000" b="1" dirty="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 </a:t>
            </a:r>
            <a:r>
              <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15011110</a:t>
            </a:r>
          </a:p>
          <a:p>
            <a:r>
              <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rPr>
              <a:t>$210,000</a:t>
            </a:r>
            <a:endParaRPr lang="en-US" sz="2000" b="1" dirty="0" smtClean="0">
              <a:ln w="18415" cmpd="sng">
                <a:noFill/>
                <a:prstDash val="solid"/>
              </a:ln>
              <a:effectLst>
                <a:innerShdw blurRad="63500" dist="50800" dir="16200000">
                  <a:prstClr val="black">
                    <a:alpha val="50000"/>
                  </a:prstClr>
                </a:innerShdw>
              </a:effectLst>
              <a:latin typeface="Arial" panose="020B0604020202020204" pitchFamily="34" charset="0"/>
              <a:cs typeface="Arial" panose="020B0604020202020204" pitchFamily="34" charset="0"/>
            </a:endParaRPr>
          </a:p>
        </p:txBody>
      </p:sp>
      <p:sp>
        <p:nvSpPr>
          <p:cNvPr id="20" name="Rectangle 19"/>
          <p:cNvSpPr/>
          <p:nvPr/>
        </p:nvSpPr>
        <p:spPr>
          <a:xfrm>
            <a:off x="4645116" y="9196626"/>
            <a:ext cx="3074749" cy="646331"/>
          </a:xfrm>
          <a:prstGeom prst="rect">
            <a:avLst/>
          </a:prstGeom>
        </p:spPr>
        <p:txBody>
          <a:bodyPr wrap="square">
            <a:spAutoFit/>
          </a:bodyPr>
          <a:lstStyle/>
          <a:p>
            <a:pPr algn="r"/>
            <a:r>
              <a:rPr lang="en-US" sz="1400" b="1" dirty="0" err="1" smtClean="0">
                <a:solidFill>
                  <a:schemeClr val="bg1"/>
                </a:solidFill>
                <a:effectLst>
                  <a:outerShdw blurRad="38100" dist="38100" dir="2700000" algn="tl">
                    <a:srgbClr val="000000">
                      <a:alpha val="43137"/>
                    </a:srgbClr>
                  </a:outerShdw>
                </a:effectLst>
              </a:rPr>
              <a:t>Tiffini</a:t>
            </a:r>
            <a:r>
              <a:rPr lang="en-US" sz="1400" b="1" dirty="0" smtClean="0">
                <a:solidFill>
                  <a:schemeClr val="bg1"/>
                </a:solidFill>
                <a:effectLst>
                  <a:outerShdw blurRad="38100" dist="38100" dir="2700000" algn="tl">
                    <a:srgbClr val="000000">
                      <a:alpha val="43137"/>
                    </a:srgbClr>
                  </a:outerShdw>
                </a:effectLst>
              </a:rPr>
              <a:t> </a:t>
            </a:r>
            <a:r>
              <a:rPr lang="en-US" sz="1400" b="1" dirty="0">
                <a:solidFill>
                  <a:schemeClr val="bg1"/>
                </a:solidFill>
                <a:effectLst>
                  <a:outerShdw blurRad="38100" dist="38100" dir="2700000" algn="tl">
                    <a:srgbClr val="000000">
                      <a:alpha val="43137"/>
                    </a:srgbClr>
                  </a:outerShdw>
                </a:effectLst>
              </a:rPr>
              <a:t>Ford </a:t>
            </a:r>
            <a:r>
              <a:rPr lang="en-US" sz="1400" b="1" dirty="0" smtClean="0">
                <a:solidFill>
                  <a:schemeClr val="bg1"/>
                </a:solidFill>
                <a:effectLst>
                  <a:outerShdw blurRad="38100" dist="38100" dir="2700000" algn="tl">
                    <a:srgbClr val="000000">
                      <a:alpha val="43137"/>
                    </a:srgbClr>
                  </a:outerShdw>
                </a:effectLst>
              </a:rPr>
              <a:t>Lockwood</a:t>
            </a:r>
          </a:p>
          <a:p>
            <a:pPr algn="r"/>
            <a:r>
              <a:rPr lang="en-US" sz="1100" dirty="0">
                <a:solidFill>
                  <a:schemeClr val="bg1"/>
                </a:solidFill>
                <a:effectLst>
                  <a:outerShdw blurRad="38100" dist="38100" dir="2700000" algn="tl">
                    <a:srgbClr val="000000">
                      <a:alpha val="43137"/>
                    </a:srgbClr>
                  </a:outerShdw>
                </a:effectLst>
              </a:rPr>
              <a:t>Mobile - (843) 330-5805</a:t>
            </a:r>
          </a:p>
          <a:p>
            <a:pPr algn="r"/>
            <a:r>
              <a:rPr lang="en-US" sz="1100" dirty="0">
                <a:solidFill>
                  <a:schemeClr val="bg1"/>
                </a:solidFill>
                <a:effectLst>
                  <a:outerShdw blurRad="38100" dist="38100" dir="2700000" algn="tl">
                    <a:srgbClr val="000000">
                      <a:alpha val="43137"/>
                    </a:srgbClr>
                  </a:outerShdw>
                </a:effectLst>
              </a:rPr>
              <a:t>tiffini_lockwood@yahoo.com</a:t>
            </a:r>
            <a:endParaRPr lang="en-US" sz="1100" dirty="0">
              <a:solidFill>
                <a:schemeClr val="bg1"/>
              </a:solidFill>
              <a:effectLst>
                <a:outerShdw blurRad="38100" dist="38100" dir="2700000" algn="tl">
                  <a:srgbClr val="000000">
                    <a:alpha val="43137"/>
                  </a:srgbClr>
                </a:outerShdw>
              </a:effectLst>
            </a:endParaRPr>
          </a:p>
        </p:txBody>
      </p:sp>
      <p:sp>
        <p:nvSpPr>
          <p:cNvPr id="33" name="Rectangle 32"/>
          <p:cNvSpPr/>
          <p:nvPr/>
        </p:nvSpPr>
        <p:spPr>
          <a:xfrm>
            <a:off x="-1787" y="18345"/>
            <a:ext cx="7772401" cy="707886"/>
          </a:xfrm>
          <a:prstGeom prst="rect">
            <a:avLst/>
          </a:prstGeom>
          <a:noFill/>
        </p:spPr>
        <p:txBody>
          <a:bodyPr wrap="square" lIns="91440" tIns="45720" rIns="91440" bIns="45720">
            <a:spAutoFit/>
          </a:bodyPr>
          <a:lstStyle/>
          <a:p>
            <a:pPr algn="ctr"/>
            <a:r>
              <a:rPr lang="en-US" sz="4000" b="1" dirty="0">
                <a:ln w="18415" cmpd="sng">
                  <a:noFill/>
                  <a:prstDash val="solid"/>
                </a:ln>
                <a:solidFill>
                  <a:srgbClr val="FFFF00"/>
                </a:solidFill>
                <a:effectLst>
                  <a:outerShdw blurRad="50800" dist="38100" dir="5400000" algn="t" rotWithShape="0">
                    <a:prstClr val="black">
                      <a:alpha val="40000"/>
                    </a:prstClr>
                  </a:outerShdw>
                </a:effectLst>
                <a:latin typeface="Bradley Hand ITC" panose="03070402050302030203" pitchFamily="66" charset="0"/>
                <a:cs typeface="Arial" panose="020B0604020202020204" pitchFamily="34" charset="0"/>
              </a:rPr>
              <a:t>Open House Saturday from 12-2</a:t>
            </a:r>
            <a:endParaRPr lang="en-US" sz="4000" b="1" cap="none" spc="0" dirty="0">
              <a:ln w="12700">
                <a:solidFill>
                  <a:schemeClr val="tx2">
                    <a:satMod val="155000"/>
                  </a:schemeClr>
                </a:solidFill>
                <a:prstDash val="solid"/>
              </a:ln>
              <a:solidFill>
                <a:srgbClr val="FFFF00"/>
              </a:solidFill>
              <a:effectLst>
                <a:outerShdw blurRad="50800" dist="38100" dir="5400000" algn="t" rotWithShape="0">
                  <a:prstClr val="black">
                    <a:alpha val="40000"/>
                  </a:prstClr>
                </a:outerShdw>
              </a:effectLst>
              <a:latin typeface="Bradley Hand ITC" panose="03070402050302030203" pitchFamily="66" charset="0"/>
            </a:endParaRPr>
          </a:p>
        </p:txBody>
      </p:sp>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153" y="838200"/>
            <a:ext cx="3810340" cy="2456464"/>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5033961"/>
            <a:ext cx="1463040" cy="1097280"/>
          </a:xfrm>
          <a:prstGeom prst="rect">
            <a:avLst/>
          </a:prstGeom>
          <a:ln>
            <a:noFill/>
          </a:ln>
          <a:effectLst>
            <a:outerShdw blurRad="292100" dist="139700" dir="2700000" algn="tl" rotWithShape="0">
              <a:srgbClr val="333333">
                <a:alpha val="65000"/>
              </a:srgbClr>
            </a:outerShdw>
          </a:effectLst>
        </p:spPr>
      </p:pic>
      <p:grpSp>
        <p:nvGrpSpPr>
          <p:cNvPr id="5" name="Group 4"/>
          <p:cNvGrpSpPr/>
          <p:nvPr/>
        </p:nvGrpSpPr>
        <p:grpSpPr>
          <a:xfrm>
            <a:off x="47366" y="3429000"/>
            <a:ext cx="7675286" cy="1239202"/>
            <a:chOff x="68539" y="4343400"/>
            <a:chExt cx="7675286" cy="1239202"/>
          </a:xfrm>
        </p:grpSpPr>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946195" y="4343400"/>
              <a:ext cx="1858802" cy="123920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539" y="4343400"/>
              <a:ext cx="1858802" cy="1239201"/>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5022" y="4343400"/>
              <a:ext cx="1858803" cy="1239202"/>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07367" y="4343400"/>
              <a:ext cx="1858802" cy="1239201"/>
            </a:xfrm>
            <a:prstGeom prst="rect">
              <a:avLst/>
            </a:prstGeom>
            <a:ln>
              <a:noFill/>
            </a:ln>
            <a:effectLst>
              <a:outerShdw blurRad="292100" dist="139700" dir="2700000" algn="tl" rotWithShape="0">
                <a:srgbClr val="333333">
                  <a:alpha val="65000"/>
                </a:srgbClr>
              </a:outerShdw>
            </a:effectLst>
          </p:spPr>
        </p:pic>
      </p:grpSp>
      <p:grpSp>
        <p:nvGrpSpPr>
          <p:cNvPr id="24" name="Group 23"/>
          <p:cNvGrpSpPr/>
          <p:nvPr/>
        </p:nvGrpSpPr>
        <p:grpSpPr>
          <a:xfrm>
            <a:off x="46770" y="7772400"/>
            <a:ext cx="7675286" cy="1239202"/>
            <a:chOff x="68539" y="4343400"/>
            <a:chExt cx="7675286" cy="1239202"/>
          </a:xfrm>
        </p:grpSpPr>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46195" y="4343400"/>
              <a:ext cx="1858801" cy="1239201"/>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8539" y="4343400"/>
              <a:ext cx="1858801" cy="1239201"/>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85022" y="4343400"/>
              <a:ext cx="1858803" cy="1239202"/>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07367" y="4343400"/>
              <a:ext cx="1858801" cy="1239201"/>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1102749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620</TotalTime>
  <Words>209</Words>
  <Application>Microsoft Office PowerPoint</Application>
  <PresentationFormat>Custom</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atp1313@gmail.com</cp:lastModifiedBy>
  <cp:revision>29</cp:revision>
  <dcterms:created xsi:type="dcterms:W3CDTF">2006-08-16T00:00:00Z</dcterms:created>
  <dcterms:modified xsi:type="dcterms:W3CDTF">2015-05-20T17:13:40Z</dcterms:modified>
</cp:coreProperties>
</file>