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52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tiff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>
            <a:off x="3886200" y="5639849"/>
            <a:ext cx="0" cy="1005839"/>
          </a:xfrm>
          <a:prstGeom prst="line">
            <a:avLst/>
          </a:prstGeom>
          <a:ln w="3175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2"/>
            <a:ext cx="7772400" cy="518880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716195"/>
            <a:ext cx="7764916" cy="59515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Brand new construction south of the crosstown. Open floor plan with 10 </a:t>
            </a:r>
            <a:r>
              <a:rPr lang="en-US" sz="16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ft</a:t>
            </a:r>
            <a:r>
              <a:rPr lang="en-US" sz="16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 ceilings downstairs. Each of the three bedrooms have a private </a:t>
            </a:r>
            <a:r>
              <a:rPr lang="en-US" sz="16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en</a:t>
            </a:r>
            <a:r>
              <a:rPr lang="en-US" sz="16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-suite bath.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3" b="2456"/>
          <a:stretch/>
        </p:blipFill>
        <p:spPr>
          <a:xfrm>
            <a:off x="8305800" y="121495"/>
            <a:ext cx="1986391" cy="133383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14800" y="304800"/>
            <a:ext cx="3305175" cy="704850"/>
          </a:xfrm>
          <a:prstGeom prst="rect">
            <a:avLst/>
          </a:prstGeom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8" y="5639848"/>
            <a:ext cx="1506664" cy="10058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648200" y="4343400"/>
            <a:ext cx="311671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</a:rPr>
              <a:t>165 Line Street</a:t>
            </a:r>
          </a:p>
          <a:p>
            <a:pPr algn="ctr"/>
            <a:r>
              <a:rPr lang="en-US" sz="1400" b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</a:rPr>
              <a:t>MLS# 17023512 | $595,500</a:t>
            </a:r>
            <a:endParaRPr lang="en-US" sz="1000" dirty="0">
              <a:ln w="3175">
                <a:noFill/>
              </a:ln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869" y="5639849"/>
            <a:ext cx="1506664" cy="100583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9" y="7384501"/>
            <a:ext cx="1506663" cy="100583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869" y="7384501"/>
            <a:ext cx="1506664" cy="100583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252"/>
            <a:ext cx="4876800" cy="1015663"/>
          </a:xfrm>
          <a:prstGeom prst="rect">
            <a:avLst/>
          </a:prstGeom>
          <a:gradFill flip="none" rotWithShape="1">
            <a:gsLst>
              <a:gs pos="0">
                <a:srgbClr val="003300"/>
              </a:gs>
              <a:gs pos="74000">
                <a:schemeClr val="accent1">
                  <a:lumMod val="45000"/>
                  <a:lumOff val="55000"/>
                  <a:alpha val="50000"/>
                </a:schemeClr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2700000" scaled="1"/>
            <a:tileRect/>
          </a:gradFill>
        </p:spPr>
        <p:txBody>
          <a:bodyPr wrap="square">
            <a:spAutoFit/>
          </a:bodyPr>
          <a:lstStyle/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Agent Open House 1/25/18 11:30-3:00</a:t>
            </a:r>
          </a:p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Food &amp; Drinks Served</a:t>
            </a:r>
          </a:p>
          <a:p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Includes a Raffle Prize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722" y="5181600"/>
            <a:ext cx="78005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rgbClr val="003300"/>
                </a:solidFill>
                <a:latin typeface="Century Gothic" panose="020B0502020202020204" pitchFamily="34" charset="0"/>
              </a:rPr>
              <a:t>See more about these homes at www.linestreethomes.com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" y="4343400"/>
            <a:ext cx="346845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</a:rPr>
              <a:t>163 Line Street</a:t>
            </a:r>
          </a:p>
          <a:p>
            <a:pPr algn="ctr"/>
            <a:r>
              <a:rPr lang="en-US" sz="1400" b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</a:rPr>
              <a:t>MLS# 17023517 | $595,500</a:t>
            </a:r>
            <a:endParaRPr lang="en-US" sz="1400" dirty="0">
              <a:ln w="3175">
                <a:noFill/>
              </a:ln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867" y="5639848"/>
            <a:ext cx="1506664" cy="10058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98" y="5639849"/>
            <a:ext cx="1506664" cy="100583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867" y="7384501"/>
            <a:ext cx="1506663" cy="100583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98" y="7384501"/>
            <a:ext cx="1506664" cy="1005839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>
          <a:xfrm>
            <a:off x="3886200" y="7384501"/>
            <a:ext cx="0" cy="1005839"/>
          </a:xfrm>
          <a:prstGeom prst="line">
            <a:avLst/>
          </a:prstGeom>
          <a:ln w="3175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79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Devanagari</vt:lpstr>
      <vt:lpstr>Arial</vt:lpstr>
      <vt:lpstr>Calibri</vt:lpstr>
      <vt:lpstr>Century Gothic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34</cp:revision>
  <dcterms:created xsi:type="dcterms:W3CDTF">2006-08-16T00:00:00Z</dcterms:created>
  <dcterms:modified xsi:type="dcterms:W3CDTF">2018-01-22T20:39:19Z</dcterms:modified>
</cp:coreProperties>
</file>