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6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2/6/2025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14463" b="14463"/>
          <a:stretch/>
        </p:blipFill>
        <p:spPr>
          <a:xfrm>
            <a:off x="0" y="553529"/>
            <a:ext cx="7315200" cy="3713671"/>
          </a:xfrm>
          <a:prstGeom prst="rect">
            <a:avLst/>
          </a:prstGeom>
          <a:ln>
            <a:noFill/>
          </a:ln>
          <a:effectLst>
            <a:softEdge rad="112500"/>
          </a:effectLst>
        </p:spPr>
      </p:pic>
      <p:sp>
        <p:nvSpPr>
          <p:cNvPr id="2" name="Title 1"/>
          <p:cNvSpPr>
            <a:spLocks noGrp="1"/>
          </p:cNvSpPr>
          <p:nvPr>
            <p:ph type="ctrTitle"/>
          </p:nvPr>
        </p:nvSpPr>
        <p:spPr>
          <a:xfrm>
            <a:off x="-1" y="0"/>
            <a:ext cx="7315199" cy="553529"/>
          </a:xfrm>
          <a:noFill/>
          <a:effectLst/>
        </p:spPr>
        <p:txBody>
          <a:bodyPr anchor="ctr">
            <a:noAutofit/>
          </a:bodyPr>
          <a:lstStyle/>
          <a:p>
            <a:r>
              <a:rPr lang="en-US" sz="2000" b="1" i="1" dirty="0">
                <a:ln w="3175">
                  <a:solidFill>
                    <a:schemeClr val="tx2"/>
                  </a:solidFill>
                </a:ln>
                <a:solidFill>
                  <a:schemeClr val="bg1"/>
                </a:solidFill>
                <a:latin typeface="Century Gothic" panose="020B0502020202020204" pitchFamily="34" charset="0"/>
              </a:rPr>
              <a:t>Schedule </a:t>
            </a:r>
            <a:r>
              <a:rPr lang="en-US" sz="2000" b="1" i="1">
                <a:ln w="3175">
                  <a:solidFill>
                    <a:schemeClr val="tx2"/>
                  </a:solidFill>
                </a:ln>
                <a:solidFill>
                  <a:schemeClr val="bg1"/>
                </a:solidFill>
                <a:latin typeface="Century Gothic" panose="020B0502020202020204" pitchFamily="34" charset="0"/>
              </a:rPr>
              <a:t>Your Showing Today!</a:t>
            </a:r>
            <a:endParaRPr lang="en-US" sz="2000" b="1" i="1" dirty="0">
              <a:ln w="3175">
                <a:solidFill>
                  <a:schemeClr val="tx2"/>
                </a:solidFill>
              </a:ln>
              <a:solidFill>
                <a:schemeClr val="bg1"/>
              </a:solidFill>
              <a:latin typeface="Century Gothic" panose="020B0502020202020204" pitchFamily="34" charset="0"/>
            </a:endParaRPr>
          </a:p>
        </p:txBody>
      </p:sp>
      <p:sp>
        <p:nvSpPr>
          <p:cNvPr id="3" name="Subtitle 2"/>
          <p:cNvSpPr>
            <a:spLocks noGrp="1"/>
          </p:cNvSpPr>
          <p:nvPr>
            <p:ph type="subTitle" idx="1"/>
          </p:nvPr>
        </p:nvSpPr>
        <p:spPr>
          <a:xfrm>
            <a:off x="0" y="4187190"/>
            <a:ext cx="7315199" cy="2525514"/>
          </a:xfrm>
        </p:spPr>
        <p:txBody>
          <a:bodyPr anchor="ctr">
            <a:noAutofit/>
          </a:bodyPr>
          <a:lstStyle/>
          <a:p>
            <a:r>
              <a:rPr lang="en-US" sz="1100" dirty="0">
                <a:solidFill>
                  <a:schemeClr val="tx1"/>
                </a:solidFill>
                <a:latin typeface="Century Gothic" panose="020B0502020202020204" pitchFamily="34" charset="0"/>
              </a:rPr>
              <a:t>Welcome to 1640 </a:t>
            </a:r>
            <a:r>
              <a:rPr lang="en-US" sz="1100" dirty="0" err="1">
                <a:solidFill>
                  <a:schemeClr val="tx1"/>
                </a:solidFill>
                <a:latin typeface="Century Gothic" panose="020B0502020202020204" pitchFamily="34" charset="0"/>
              </a:rPr>
              <a:t>Pearlott</a:t>
            </a:r>
            <a:r>
              <a:rPr lang="en-US" sz="1100" dirty="0">
                <a:solidFill>
                  <a:schemeClr val="tx1"/>
                </a:solidFill>
                <a:latin typeface="Century Gothic" panose="020B0502020202020204" pitchFamily="34" charset="0"/>
              </a:rPr>
              <a:t> Street! Nestled in the heart of West Ashley, this home is minutes away from restaurants, shopping, and the beautiful West Ashley Greenway, a ten-mile path for walking, biking, and jogging. This corner lot features an expansive front yard, fully fenced-in backyard, and sits at just under one-third of an acre. Walking up to the home, you'll be met with a large, welcoming front porch perfect for entertaining and meeting neighbors. Entering the home, you'll step into the living room featuring picturesque windows, cozy fireplace, a sweeping arched doorway, and a flex space that could make the perfect home office or guest room. The dining room then leads into the chef's kitchen where no small detail has been overlooked.</a:t>
            </a:r>
          </a:p>
          <a:p>
            <a:r>
              <a:rPr lang="en-US" sz="1100" dirty="0">
                <a:solidFill>
                  <a:schemeClr val="tx1"/>
                </a:solidFill>
                <a:latin typeface="Century Gothic" panose="020B0502020202020204" pitchFamily="34" charset="0"/>
              </a:rPr>
              <a:t>The kitchen features a large gas range with hood, beautiful marble countertops, new cabinetry, and even a wine cooler. The home boasts three bedrooms and two full bathrooms nestled quietly onto one side of the house. Through the mudroom with laundry, you'll find yourself in the oasis of the backyard. The large fence offers privacy and there is also a deck, outdoor shower, bocce ball court, patio, and storage shed - everything you could want. Schedule your showing today!</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3613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20793" y="8948142"/>
            <a:ext cx="7065818" cy="190180"/>
          </a:xfrm>
          <a:prstGeom prst="rect">
            <a:avLst/>
          </a:prstGeom>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24" name="Rectangle 23"/>
          <p:cNvSpPr/>
          <p:nvPr/>
        </p:nvSpPr>
        <p:spPr>
          <a:xfrm>
            <a:off x="124691" y="8291383"/>
            <a:ext cx="3344067" cy="624017"/>
          </a:xfrm>
          <a:prstGeom prst="rect">
            <a:avLst/>
          </a:prstGeom>
        </p:spPr>
        <p:txBody>
          <a:bodyPr wrap="square">
            <a:spAutoFit/>
          </a:bodyPr>
          <a:lstStyle/>
          <a:p>
            <a:r>
              <a:rPr lang="en-US" sz="1455" dirty="0">
                <a:latin typeface="Century Gothic" panose="020B0502020202020204" pitchFamily="34" charset="0"/>
              </a:rPr>
              <a:t>Kelly Snyder</a:t>
            </a:r>
          </a:p>
          <a:p>
            <a:r>
              <a:rPr lang="en-US" sz="1000" dirty="0">
                <a:latin typeface="Century Gothic" panose="020B0502020202020204" pitchFamily="34" charset="0"/>
              </a:rPr>
              <a:t>843-457-5951</a:t>
            </a:r>
          </a:p>
          <a:p>
            <a:r>
              <a:rPr lang="en-US" sz="1000" dirty="0">
                <a:latin typeface="Century Gothic" panose="020B0502020202020204" pitchFamily="34" charset="0"/>
              </a:rPr>
              <a:t>kelly.snyder@agentownedrealty.com</a:t>
            </a:r>
          </a:p>
        </p:txBody>
      </p:sp>
      <p:pic>
        <p:nvPicPr>
          <p:cNvPr id="29" name="Picture 28"/>
          <p:cNvPicPr preferRelativeResize="0">
            <a:picLocks/>
          </p:cNvPicPr>
          <p:nvPr/>
        </p:nvPicPr>
        <p:blipFill>
          <a:blip r:embed="rId4" cstate="print">
            <a:extLst>
              <a:ext uri="{28A0092B-C50C-407E-A947-70E740481C1C}">
                <a14:useLocalDpi xmlns:a14="http://schemas.microsoft.com/office/drawing/2010/main" val="0"/>
              </a:ext>
            </a:extLst>
          </a:blip>
          <a:srcRect/>
          <a:stretch/>
        </p:blipFill>
        <p:spPr>
          <a:xfrm>
            <a:off x="2491740" y="6707216"/>
            <a:ext cx="2331720" cy="1551248"/>
          </a:xfrm>
          <a:prstGeom prst="rect">
            <a:avLst/>
          </a:prstGeom>
          <a:ln>
            <a:noFill/>
          </a:ln>
          <a:effectLst/>
        </p:spPr>
      </p:pic>
      <p:pic>
        <p:nvPicPr>
          <p:cNvPr id="30" name="Picture 2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4983480" y="6705600"/>
            <a:ext cx="2331720" cy="1554480"/>
          </a:xfrm>
          <a:prstGeom prst="rect">
            <a:avLst/>
          </a:prstGeom>
          <a:ln>
            <a:noFill/>
          </a:ln>
          <a:effectLst/>
        </p:spPr>
      </p:pic>
      <p:sp>
        <p:nvSpPr>
          <p:cNvPr id="5" name="Rectangle 4"/>
          <p:cNvSpPr/>
          <p:nvPr/>
        </p:nvSpPr>
        <p:spPr>
          <a:xfrm>
            <a:off x="76200" y="3556248"/>
            <a:ext cx="7180408" cy="630942"/>
          </a:xfrm>
          <a:prstGeom prst="rect">
            <a:avLst/>
          </a:prstGeom>
        </p:spPr>
        <p:txBody>
          <a:bodyPr wrap="square">
            <a:spAutoFit/>
          </a:bodyPr>
          <a:lstStyle/>
          <a:p>
            <a:pPr algn="ctr"/>
            <a:r>
              <a:rPr lang="en-US" sz="2000" b="1" dirty="0">
                <a:ln w="3175">
                  <a:solidFill>
                    <a:schemeClr val="tx2"/>
                  </a:solidFill>
                </a:ln>
                <a:solidFill>
                  <a:schemeClr val="bg1"/>
                </a:solidFill>
                <a:latin typeface="Century Gothic" panose="020B0502020202020204" pitchFamily="34" charset="0"/>
              </a:rPr>
              <a:t>1640 </a:t>
            </a:r>
            <a:r>
              <a:rPr lang="en-US" sz="2000" b="1" dirty="0" err="1">
                <a:ln w="3175">
                  <a:solidFill>
                    <a:schemeClr val="tx2"/>
                  </a:solidFill>
                </a:ln>
                <a:solidFill>
                  <a:schemeClr val="bg1"/>
                </a:solidFill>
                <a:latin typeface="Century Gothic" panose="020B0502020202020204" pitchFamily="34" charset="0"/>
              </a:rPr>
              <a:t>Pearlott</a:t>
            </a:r>
            <a:r>
              <a:rPr lang="en-US" sz="2000" b="1" dirty="0">
                <a:ln w="3175">
                  <a:solidFill>
                    <a:schemeClr val="tx2"/>
                  </a:solidFill>
                </a:ln>
                <a:solidFill>
                  <a:schemeClr val="bg1"/>
                </a:solidFill>
                <a:latin typeface="Century Gothic" panose="020B0502020202020204" pitchFamily="34" charset="0"/>
              </a:rPr>
              <a:t> Street</a:t>
            </a:r>
          </a:p>
          <a:p>
            <a:pPr algn="ctr"/>
            <a:r>
              <a:rPr lang="en-US" sz="1500" b="1" dirty="0">
                <a:ln w="3175">
                  <a:solidFill>
                    <a:schemeClr val="tx2"/>
                  </a:solidFill>
                </a:ln>
                <a:solidFill>
                  <a:schemeClr val="bg1"/>
                </a:solidFill>
                <a:latin typeface="Century Gothic" panose="020B0502020202020204" pitchFamily="34" charset="0"/>
              </a:rPr>
              <a:t>Stono Park | Charleston, SC 29407 | MLS# 25002068 | $635,000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291383"/>
            <a:ext cx="3340168" cy="624017"/>
          </a:xfrm>
          <a:prstGeom prst="rect">
            <a:avLst/>
          </a:prstGeom>
        </p:spPr>
        <p:txBody>
          <a:bodyPr wrap="square">
            <a:spAutoFit/>
          </a:bodyPr>
          <a:lstStyle/>
          <a:p>
            <a:pPr algn="r"/>
            <a:r>
              <a:rPr lang="en-US" sz="1455" dirty="0">
                <a:latin typeface="Century Gothic" panose="020B0502020202020204" pitchFamily="34" charset="0"/>
              </a:rPr>
              <a:t>Greg Gelber</a:t>
            </a:r>
          </a:p>
          <a:p>
            <a:pPr algn="r"/>
            <a:r>
              <a:rPr lang="en-US" sz="1000" dirty="0">
                <a:latin typeface="Century Gothic" panose="020B0502020202020204" pitchFamily="34" charset="0"/>
              </a:rPr>
              <a:t>843-494-2354</a:t>
            </a:r>
          </a:p>
          <a:p>
            <a:pPr algn="r"/>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pic>
        <p:nvPicPr>
          <p:cNvPr id="4" name="Picture 3">
            <a:extLst>
              <a:ext uri="{FF2B5EF4-FFF2-40B4-BE49-F238E27FC236}">
                <a16:creationId xmlns:a16="http://schemas.microsoft.com/office/drawing/2014/main" id="{D8D72013-C493-4293-2E53-B8485DD475E2}"/>
              </a:ext>
            </a:extLst>
          </p:cNvPr>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0" y="6705600"/>
            <a:ext cx="2331720" cy="155448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1831</TotalTime>
  <Words>288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Schedule Your Showing Today!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74</cp:revision>
  <dcterms:created xsi:type="dcterms:W3CDTF">2006-08-16T00:00:00Z</dcterms:created>
  <dcterms:modified xsi:type="dcterms:W3CDTF">2025-02-06T12:30:42Z</dcterms:modified>
</cp:coreProperties>
</file>