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1E1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2" d="100"/>
          <a:sy n="72" d="100"/>
        </p:scale>
        <p:origin x="177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8/22/2016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13508" y="558030"/>
            <a:ext cx="3500478" cy="3500478"/>
          </a:xfrm>
          <a:prstGeom prst="rect">
            <a:avLst/>
          </a:prstGeom>
          <a:ln w="12700">
            <a:solidFill>
              <a:schemeClr val="bg1"/>
            </a:solidFill>
          </a:ln>
          <a:effectLst/>
        </p:spPr>
      </p:pic>
      <p:sp>
        <p:nvSpPr>
          <p:cNvPr id="2" name="Title 1"/>
          <p:cNvSpPr>
            <a:spLocks noGrp="1"/>
          </p:cNvSpPr>
          <p:nvPr>
            <p:ph type="ctrTitle"/>
          </p:nvPr>
        </p:nvSpPr>
        <p:spPr>
          <a:xfrm>
            <a:off x="-8253" y="-3864"/>
            <a:ext cx="9144000" cy="517196"/>
          </a:xfrm>
          <a:noFill/>
        </p:spPr>
        <p:txBody>
          <a:bodyPr anchor="t">
            <a:noAutofit/>
          </a:bodyPr>
          <a:lstStyle/>
          <a:p>
            <a:r>
              <a:rPr lang="en-US" sz="2400" b="1" i="1" dirty="0">
                <a:solidFill>
                  <a:srgbClr val="FF0000"/>
                </a:solidFill>
                <a:latin typeface="Century Gothic" panose="020B0502020202020204" pitchFamily="34" charset="0"/>
              </a:rPr>
              <a:t>Great Development Opportunity!!!</a:t>
            </a:r>
          </a:p>
        </p:txBody>
      </p:sp>
      <p:sp>
        <p:nvSpPr>
          <p:cNvPr id="3" name="Subtitle 2"/>
          <p:cNvSpPr>
            <a:spLocks noGrp="1"/>
          </p:cNvSpPr>
          <p:nvPr>
            <p:ph type="subTitle" idx="1"/>
          </p:nvPr>
        </p:nvSpPr>
        <p:spPr>
          <a:xfrm>
            <a:off x="-12364" y="4948123"/>
            <a:ext cx="9152223" cy="1066800"/>
          </a:xfrm>
        </p:spPr>
        <p:txBody>
          <a:bodyPr anchor="ctr">
            <a:noAutofit/>
          </a:bodyPr>
          <a:lstStyle/>
          <a:p>
            <a:r>
              <a:rPr lang="en-US" sz="1600" dirty="0">
                <a:solidFill>
                  <a:schemeClr val="accent2">
                    <a:lumMod val="75000"/>
                  </a:schemeClr>
                </a:solidFill>
                <a:latin typeface="+mj-lt"/>
              </a:rPr>
              <a:t>Developers, Builders and Investors this property is for you. This property is .61 acres of property on Rifle Range Rd. This property ripe for redevelopment. Nowhere in Mt. Pleasant can you find a lot this size with two homes for sale. With the right development plan this property looks like it can hold at least 4 homes. The homes are not accessible and are in disrepair. Property is being sold for land value.</a:t>
            </a:r>
            <a:endParaRPr lang="en-US" sz="1600" b="1" i="1" dirty="0">
              <a:solidFill>
                <a:schemeClr val="accent2">
                  <a:lumMod val="75000"/>
                </a:schemeClr>
              </a:solidFill>
              <a:latin typeface="+mj-lt"/>
            </a:endParaRPr>
          </a:p>
        </p:txBody>
      </p:sp>
      <p:sp>
        <p:nvSpPr>
          <p:cNvPr id="14" name="Rectangle 13"/>
          <p:cNvSpPr/>
          <p:nvPr/>
        </p:nvSpPr>
        <p:spPr>
          <a:xfrm>
            <a:off x="-12364" y="6059621"/>
            <a:ext cx="9152222" cy="800219"/>
          </a:xfrm>
          <a:prstGeom prst="rect">
            <a:avLst/>
          </a:prstGeom>
        </p:spPr>
        <p:txBody>
          <a:bodyPr wrap="square">
            <a:spAutoFit/>
          </a:bodyPr>
          <a:lstStyle/>
          <a:p>
            <a:pPr algn="ctr"/>
            <a:r>
              <a:rPr lang="en-US" b="1" dirty="0">
                <a:solidFill>
                  <a:schemeClr val="accent2">
                    <a:lumMod val="50000"/>
                  </a:schemeClr>
                </a:solidFill>
              </a:rPr>
              <a:t>Henry Wolfe, Realtor</a:t>
            </a:r>
          </a:p>
          <a:p>
            <a:pPr algn="ctr"/>
            <a:r>
              <a:rPr lang="en-US" sz="1600" dirty="0">
                <a:solidFill>
                  <a:schemeClr val="accent2">
                    <a:lumMod val="50000"/>
                  </a:schemeClr>
                </a:solidFill>
              </a:rPr>
              <a:t>wolfeorg1@yahoo.com | Mobile (843) 609-5039</a:t>
            </a:r>
          </a:p>
          <a:p>
            <a:pPr algn="ctr"/>
            <a:r>
              <a:rPr lang="en-US" sz="1200" dirty="0">
                <a:solidFill>
                  <a:schemeClr val="accent2">
                    <a:lumMod val="60000"/>
                    <a:lumOff val="40000"/>
                  </a:schemeClr>
                </a:solidFill>
              </a:rPr>
              <a:t>Brand Name Real Estate | 4 Carriage Lane Suite 106 | Charleston, SC 29407</a:t>
            </a:r>
          </a:p>
        </p:txBody>
      </p:sp>
      <p:sp>
        <p:nvSpPr>
          <p:cNvPr id="15" name="Rectangle 14"/>
          <p:cNvSpPr/>
          <p:nvPr/>
        </p:nvSpPr>
        <p:spPr>
          <a:xfrm>
            <a:off x="-12364" y="4103206"/>
            <a:ext cx="9152222" cy="800219"/>
          </a:xfrm>
          <a:prstGeom prst="rect">
            <a:avLst/>
          </a:prstGeom>
        </p:spPr>
        <p:txBody>
          <a:bodyPr wrap="square">
            <a:spAutoFit/>
          </a:bodyPr>
          <a:lstStyle/>
          <a:p>
            <a:pPr algn="ctr"/>
            <a:r>
              <a:rPr lang="en-US" sz="2800" b="1" dirty="0">
                <a:solidFill>
                  <a:schemeClr val="accent2">
                    <a:lumMod val="50000"/>
                  </a:schemeClr>
                </a:solidFill>
                <a:latin typeface="Century Gothic" panose="020B0502020202020204" pitchFamily="34" charset="0"/>
              </a:rPr>
              <a:t>1643 Rifle Range Road</a:t>
            </a:r>
          </a:p>
          <a:p>
            <a:pPr algn="ctr"/>
            <a:r>
              <a:rPr lang="en-US" dirty="0">
                <a:solidFill>
                  <a:schemeClr val="accent2">
                    <a:lumMod val="50000"/>
                  </a:schemeClr>
                </a:solidFill>
                <a:latin typeface="Century Gothic" panose="020B0502020202020204" pitchFamily="34" charset="0"/>
              </a:rPr>
              <a:t>Mount Pleasant, SC 29464 ~ MLS# 16022420 ~ $399,997</a:t>
            </a:r>
          </a:p>
        </p:txBody>
      </p:sp>
      <p:pic>
        <p:nvPicPr>
          <p:cNvPr id="12" name="Picture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 y="1177584"/>
            <a:ext cx="1696027" cy="2261370"/>
          </a:xfrm>
          <a:prstGeom prst="rect">
            <a:avLst/>
          </a:prstGeom>
          <a:ln w="12700">
            <a:solidFill>
              <a:schemeClr val="bg1"/>
            </a:solidFill>
          </a:ln>
          <a:effectLst/>
        </p:spPr>
      </p:pic>
      <p:pic>
        <p:nvPicPr>
          <p:cNvPr id="13" name="Picture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21867" y="1177585"/>
            <a:ext cx="1696027" cy="2261369"/>
          </a:xfrm>
          <a:prstGeom prst="rect">
            <a:avLst/>
          </a:prstGeom>
          <a:ln w="12700">
            <a:solidFill>
              <a:schemeClr val="bg1"/>
            </a:solidFill>
          </a:ln>
          <a:effectLst/>
        </p:spPr>
      </p:pic>
    </p:spTree>
    <p:extLst>
      <p:ext uri="{BB962C8B-B14F-4D97-AF65-F5344CB8AC3E}">
        <p14:creationId xmlns:p14="http://schemas.microsoft.com/office/powerpoint/2010/main" val="38667771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TotalTime>
  <Words>129</Words>
  <Application>Microsoft Office PowerPoint</Application>
  <PresentationFormat>On-screen Show (4:3)</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Great Development Opportunity!!!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Exclusive Custom Built Home</dc:title>
  <dc:creator>CVH360</dc:creator>
  <cp:lastModifiedBy>A. Thomas Price</cp:lastModifiedBy>
  <cp:revision>21</cp:revision>
  <dcterms:created xsi:type="dcterms:W3CDTF">2006-08-16T00:00:00Z</dcterms:created>
  <dcterms:modified xsi:type="dcterms:W3CDTF">2016-08-22T17:09:14Z</dcterms:modified>
</cp:coreProperties>
</file>