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5/18/2018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033669"/>
            <a:ext cx="7553657" cy="2827379"/>
          </a:xfrm>
        </p:spPr>
        <p:txBody>
          <a:bodyPr anchor="ctr">
            <a:noAutofit/>
          </a:bodyPr>
          <a:lstStyle/>
          <a:p>
            <a:r>
              <a:rPr lang="en-US" sz="1300" dirty="0">
                <a:solidFill>
                  <a:schemeClr val="tx1">
                    <a:lumMod val="65000"/>
                    <a:lumOff val="35000"/>
                  </a:schemeClr>
                </a:solidFill>
                <a:latin typeface="Century Gothic" panose="020B0502020202020204" pitchFamily="34" charset="0"/>
                <a:cs typeface="Microsoft Sans Serif" panose="020B0604020202020204" pitchFamily="34" charset="0"/>
              </a:rPr>
              <a:t>Welcome home to Hidden Hills, a hidden gem of a neighborhood that offers 1+ Acre homesites in a country setting where you aren't on top of your neighbors! This is a fantastic opportunity to own a new home that is still under the builder's warranty. Not even a year old, this home offers an open concept floor plan with the Master Bedroom Suite on the main level, hardwood floors throughout the first floor except for tile in the laundry room and carpet in the bedrooms. Formal Dining Room opens to the spacious Eat-In Kitchen which opens to the huge Great Room. 2 additional Bedrooms and full bathroom w/double-vanity and tile floors are upstairs. Large Laundry Room offers additional storage closet. Owners added a Privacy Fence, extra sod, 5 trees(mandarin, pecan, pear, laurel oak and red maple) and cleared more of the lot. Covered patio with sliding glass door off of Eat-In Kitchen offers protected outdoor dining. In addition this home offers gutters, radiant barrier sheathing, 42" upper cabinets and flood lights.</a:t>
            </a: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61048"/>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13" name="Group 12"/>
          <p:cNvGrpSpPr/>
          <p:nvPr/>
        </p:nvGrpSpPr>
        <p:grpSpPr>
          <a:xfrm>
            <a:off x="0" y="-7694"/>
            <a:ext cx="7772400" cy="677108"/>
            <a:chOff x="0" y="107723"/>
            <a:chExt cx="7772400" cy="677108"/>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7723"/>
              <a:ext cx="7772400" cy="677108"/>
            </a:xfrm>
            <a:prstGeom prst="rect">
              <a:avLst/>
            </a:prstGeom>
          </p:spPr>
          <p:txBody>
            <a:bodyPr wrap="square" anchor="ctr">
              <a:spAutoFit/>
            </a:bodyPr>
            <a:lstStyle/>
            <a:p>
              <a:pPr algn="ctr"/>
              <a:r>
                <a:rPr lang="en-US" sz="2100" b="1" dirty="0">
                  <a:solidFill>
                    <a:schemeClr val="bg1"/>
                  </a:solidFill>
                  <a:latin typeface="Century Gothic" panose="020B0502020202020204" pitchFamily="34" charset="0"/>
                </a:rPr>
                <a:t>164 Fall Creek Boulevard</a:t>
              </a:r>
            </a:p>
            <a:p>
              <a:pPr algn="ctr"/>
              <a:r>
                <a:rPr lang="en-US" sz="1700" b="1" dirty="0">
                  <a:solidFill>
                    <a:schemeClr val="bg1"/>
                  </a:solidFill>
                  <a:latin typeface="Century Gothic" panose="020B0502020202020204" pitchFamily="34" charset="0"/>
                </a:rPr>
                <a:t>Hidden Hills | Summerville, SC 29483 | MLS# 18013658 | $325,000</a:t>
              </a:r>
            </a:p>
          </p:txBody>
        </p:sp>
      </p:gr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4615" y="8900924"/>
            <a:ext cx="1398015" cy="81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3">
            <a:extLst>
              <a:ext uri="{28A0092B-C50C-407E-A947-70E740481C1C}">
                <a14:useLocalDpi xmlns:a14="http://schemas.microsoft.com/office/drawing/2010/main" val="0"/>
              </a:ext>
            </a:extLst>
          </a:blip>
          <a:srcRect t="12373"/>
          <a:stretch/>
        </p:blipFill>
        <p:spPr bwMode="auto">
          <a:xfrm>
            <a:off x="7086600" y="8900924"/>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r="2843"/>
          <a:stretch/>
        </p:blipFill>
        <p:spPr>
          <a:xfrm>
            <a:off x="109370" y="834398"/>
            <a:ext cx="5596318" cy="3840070"/>
          </a:xfrm>
          <a:prstGeom prst="rect">
            <a:avLst/>
          </a:prstGeom>
          <a:ln>
            <a:solidFill>
              <a:srgbClr val="FFC000"/>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78826" y="3552804"/>
            <a:ext cx="1682496" cy="1121664"/>
          </a:xfrm>
          <a:prstGeom prst="rect">
            <a:avLst/>
          </a:prstGeom>
          <a:ln>
            <a:solidFill>
              <a:srgbClr val="FFC000"/>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78825" y="2193603"/>
            <a:ext cx="1682496" cy="1121664"/>
          </a:xfrm>
          <a:prstGeom prst="rect">
            <a:avLst/>
          </a:prstGeom>
          <a:ln>
            <a:solidFill>
              <a:srgbClr val="FFC000"/>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9370" y="4911437"/>
            <a:ext cx="1684201" cy="1122801"/>
          </a:xfrm>
          <a:prstGeom prst="rect">
            <a:avLst/>
          </a:prstGeom>
          <a:ln>
            <a:solidFill>
              <a:srgbClr val="FFC000"/>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78826" y="834398"/>
            <a:ext cx="1682496" cy="1121664"/>
          </a:xfrm>
          <a:prstGeom prst="rect">
            <a:avLst/>
          </a:prstGeom>
          <a:ln>
            <a:solidFill>
              <a:srgbClr val="FFC000"/>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24475" y="4911437"/>
            <a:ext cx="1684201" cy="1122801"/>
          </a:xfrm>
          <a:prstGeom prst="rect">
            <a:avLst/>
          </a:prstGeom>
          <a:ln>
            <a:solidFill>
              <a:srgbClr val="FFC000"/>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80532" y="4912005"/>
            <a:ext cx="1682496" cy="1121664"/>
          </a:xfrm>
          <a:prstGeom prst="rect">
            <a:avLst/>
          </a:prstGeom>
          <a:ln>
            <a:solidFill>
              <a:srgbClr val="FFC000"/>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67776" y="4912005"/>
            <a:ext cx="1682496" cy="1121664"/>
          </a:xfrm>
          <a:prstGeom prst="rect">
            <a:avLst/>
          </a:prstGeom>
          <a:ln>
            <a:solidFill>
              <a:srgbClr val="FFC000"/>
            </a:solidFill>
          </a:ln>
        </p:spPr>
      </p:pic>
      <p:sp>
        <p:nvSpPr>
          <p:cNvPr id="14" name="Rectangle 13"/>
          <p:cNvSpPr/>
          <p:nvPr/>
        </p:nvSpPr>
        <p:spPr>
          <a:xfrm>
            <a:off x="109371" y="3474139"/>
            <a:ext cx="5596318" cy="1200329"/>
          </a:xfrm>
          <a:prstGeom prst="rect">
            <a:avLst/>
          </a:prstGeom>
        </p:spPr>
        <p:txBody>
          <a:bodyPr wrap="square">
            <a:spAutoFit/>
          </a:bodyPr>
          <a:lstStyle/>
          <a:p>
            <a:pPr algn="ctr"/>
            <a:r>
              <a:rPr lang="en-US" sz="2400" b="1" i="1" dirty="0">
                <a:latin typeface="Century Gothic" panose="020B0502020202020204" pitchFamily="34" charset="0"/>
              </a:rPr>
              <a:t>JUST LISTED</a:t>
            </a:r>
          </a:p>
          <a:p>
            <a:pPr algn="ctr"/>
            <a:r>
              <a:rPr lang="en-US" sz="2400" b="1" i="1" dirty="0">
                <a:latin typeface="Century Gothic" panose="020B0502020202020204" pitchFamily="34" charset="0"/>
              </a:rPr>
              <a:t>1.15 ACRE LOT</a:t>
            </a:r>
          </a:p>
          <a:p>
            <a:pPr algn="ctr"/>
            <a:r>
              <a:rPr lang="en-US" sz="2400" b="1" i="1" dirty="0">
                <a:latin typeface="Century Gothic" panose="020B0502020202020204" pitchFamily="34" charset="0"/>
              </a:rPr>
              <a:t>OPEN HOUSE 5/20 1-3pm</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TotalTime>
  <Words>257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2018-05-18T13:55:23Z</dcterms:modified>
</cp:coreProperties>
</file>