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2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0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6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9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6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534D-75C8-40AC-BC3A-712C6D9011DA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534D-75C8-40AC-BC3A-712C6D9011DA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C200-BAD7-4499-B56B-2B95FC08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3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4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3035DC-E429-114A-FE95-2EB14F28E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6128" y="12682"/>
            <a:ext cx="1858153" cy="966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CC8CD2-BF94-0B93-0A5B-F0C2DD00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8128" y="-22860"/>
            <a:ext cx="1037365" cy="10373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36CAA-C217-5C0B-FF31-CD1DA8D1C6A0}"/>
              </a:ext>
            </a:extLst>
          </p:cNvPr>
          <p:cNvCxnSpPr>
            <a:cxnSpLocks/>
          </p:cNvCxnSpPr>
          <p:nvPr/>
        </p:nvCxnSpPr>
        <p:spPr>
          <a:xfrm flipH="1">
            <a:off x="-33528" y="999079"/>
            <a:ext cx="7426549" cy="752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09CD67-AF29-DA9E-6F2F-566F95D48534}"/>
              </a:ext>
            </a:extLst>
          </p:cNvPr>
          <p:cNvSpPr txBox="1"/>
          <p:nvPr/>
        </p:nvSpPr>
        <p:spPr>
          <a:xfrm>
            <a:off x="460805" y="4647663"/>
            <a:ext cx="4702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Fairmont South | Moncks Corner, SC 29461</a:t>
            </a:r>
          </a:p>
          <a:p>
            <a:pPr algn="ctr"/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MLS# 24018186 | $350,000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B219A-4F6C-BED6-DB9E-9E899735B5B5}"/>
              </a:ext>
            </a:extLst>
          </p:cNvPr>
          <p:cNvSpPr txBox="1"/>
          <p:nvPr/>
        </p:nvSpPr>
        <p:spPr>
          <a:xfrm>
            <a:off x="76199" y="5459849"/>
            <a:ext cx="5472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out this 4 bedroom, 7 years young Fairmont South home.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needs some cosmetic love to include paint, carpet, power wash and a new dishwasher. Estimate in-hand for $25K from Blue Tape Solutions, but with some sweat equity and price shopping, it could be less.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Nothing known that would exclude it from VA or FHA loans. Great candidate for a reno loan as it's priced $40K below comps.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14186-C5FC-BBCD-B58D-622CD6573FDB}"/>
              </a:ext>
            </a:extLst>
          </p:cNvPr>
          <p:cNvSpPr txBox="1"/>
          <p:nvPr/>
        </p:nvSpPr>
        <p:spPr>
          <a:xfrm>
            <a:off x="78739" y="7934027"/>
            <a:ext cx="5467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 Hartford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 Realty LLC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843-779-8646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tinahartford@lowcoasthomes.com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055A62-831F-AE49-3C23-169307ABCBD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573" y="1132627"/>
            <a:ext cx="1645920" cy="1097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6E035C-56A9-A746-F659-48E4EB897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" b="3836"/>
          <a:stretch/>
        </p:blipFill>
        <p:spPr>
          <a:xfrm>
            <a:off x="78739" y="1134207"/>
            <a:ext cx="5467023" cy="3347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A5EC58-9BFA-4E91-2B65-ED80333EFF5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573" y="5653555"/>
            <a:ext cx="1645920" cy="1097280"/>
          </a:xfrm>
          <a:prstGeom prst="rect">
            <a:avLst/>
          </a:prstGeom>
        </p:spPr>
      </p:pic>
      <p:pic>
        <p:nvPicPr>
          <p:cNvPr id="20" name="Picture 19" descr="A room with a bed and a trampoline&#10;&#10;Description automatically generated with medium confidence">
            <a:extLst>
              <a:ext uri="{FF2B5EF4-FFF2-40B4-BE49-F238E27FC236}">
                <a16:creationId xmlns:a16="http://schemas.microsoft.com/office/drawing/2014/main" id="{24329455-B30E-3732-710B-3FA69272A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41" y="3857446"/>
            <a:ext cx="1679129" cy="11208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C3E25E-D78D-B6D0-B065-44B4E7955C0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573" y="2262859"/>
            <a:ext cx="1645920" cy="10972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8CD46B-5C08-9998-7A0C-A08E613D4469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573" y="3393091"/>
            <a:ext cx="1645920" cy="10972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0C4A96-627E-0359-A058-6F3AFC85B41B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573" y="7914017"/>
            <a:ext cx="1645920" cy="1097280"/>
          </a:xfrm>
          <a:prstGeom prst="rect">
            <a:avLst/>
          </a:prstGeom>
        </p:spPr>
      </p:pic>
      <p:pic>
        <p:nvPicPr>
          <p:cNvPr id="28" name="Picture 27" descr="A picture containing indoor, wall, interior design, floor&#10;&#10;Description automatically generated">
            <a:extLst>
              <a:ext uri="{FF2B5EF4-FFF2-40B4-BE49-F238E27FC236}">
                <a16:creationId xmlns:a16="http://schemas.microsoft.com/office/drawing/2014/main" id="{1002A96A-EA50-7D47-05A2-647D7DFC4C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43" y="4583272"/>
            <a:ext cx="1679129" cy="11208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E674D1-0D38-8EEE-C3A9-4D2A3EA1D5E8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573" y="6783787"/>
            <a:ext cx="1645920" cy="10972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A92C5D-4976-7631-B3C5-D6EC54193009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573" y="4523323"/>
            <a:ext cx="1645920" cy="1097280"/>
          </a:xfrm>
          <a:prstGeom prst="rect">
            <a:avLst/>
          </a:prstGeom>
        </p:spPr>
      </p:pic>
      <p:pic>
        <p:nvPicPr>
          <p:cNvPr id="34" name="Picture 33" descr="A living room with a red chair and a table&#10;&#10;Description automatically generated with low confidence">
            <a:extLst>
              <a:ext uri="{FF2B5EF4-FFF2-40B4-BE49-F238E27FC236}">
                <a16:creationId xmlns:a16="http://schemas.microsoft.com/office/drawing/2014/main" id="{7FDDE99A-753A-B6C3-F833-10182F09B7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01" y="5377039"/>
            <a:ext cx="1679129" cy="1120879"/>
          </a:xfrm>
          <a:prstGeom prst="rect">
            <a:avLst/>
          </a:prstGeom>
        </p:spPr>
      </p:pic>
      <p:pic>
        <p:nvPicPr>
          <p:cNvPr id="36" name="Picture 35" descr="A room with a tent and a bed&#10;&#10;Description automatically generated with low confidence">
            <a:extLst>
              <a:ext uri="{FF2B5EF4-FFF2-40B4-BE49-F238E27FC236}">
                <a16:creationId xmlns:a16="http://schemas.microsoft.com/office/drawing/2014/main" id="{E9D13E13-A6C6-15B8-60B0-E1603329E0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01" y="4020194"/>
            <a:ext cx="1679129" cy="1103612"/>
          </a:xfrm>
          <a:prstGeom prst="rect">
            <a:avLst/>
          </a:prstGeom>
        </p:spPr>
      </p:pic>
      <p:pic>
        <p:nvPicPr>
          <p:cNvPr id="38" name="Picture 37" descr="A kitchen with a large island and stainless steel appliances&#10;&#10;Description automatically generated with low confidence">
            <a:extLst>
              <a:ext uri="{FF2B5EF4-FFF2-40B4-BE49-F238E27FC236}">
                <a16:creationId xmlns:a16="http://schemas.microsoft.com/office/drawing/2014/main" id="{3969D44E-28CE-F32A-FC17-5EBF1371E8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89" y="2224561"/>
            <a:ext cx="1679129" cy="1092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3269A5-626A-D17B-0492-FD5B4333546F}"/>
              </a:ext>
            </a:extLst>
          </p:cNvPr>
          <p:cNvSpPr txBox="1"/>
          <p:nvPr/>
        </p:nvSpPr>
        <p:spPr>
          <a:xfrm>
            <a:off x="1809178" y="80324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Priced $40K Below Comps</a:t>
            </a:r>
          </a:p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164 Blackwater Way</a:t>
            </a:r>
          </a:p>
        </p:txBody>
      </p:sp>
    </p:spTree>
    <p:extLst>
      <p:ext uri="{BB962C8B-B14F-4D97-AF65-F5344CB8AC3E}">
        <p14:creationId xmlns:p14="http://schemas.microsoft.com/office/powerpoint/2010/main" val="391079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</TotalTime>
  <Words>114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5</cp:revision>
  <dcterms:created xsi:type="dcterms:W3CDTF">2023-06-22T15:30:16Z</dcterms:created>
  <dcterms:modified xsi:type="dcterms:W3CDTF">2024-07-22T16:18:26Z</dcterms:modified>
</cp:coreProperties>
</file>