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43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8/3/2020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8/3/2020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8/3/2020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472344" y="0"/>
            <a:ext cx="6757256" cy="4504838"/>
          </a:xfrm>
          <a:prstGeom prst="rect">
            <a:avLst/>
          </a:prstGeom>
          <a:ln>
            <a:noFill/>
          </a:ln>
        </p:spPr>
      </p:pic>
      <p:sp>
        <p:nvSpPr>
          <p:cNvPr id="23" name="Rectangle 22"/>
          <p:cNvSpPr/>
          <p:nvPr/>
        </p:nvSpPr>
        <p:spPr>
          <a:xfrm>
            <a:off x="1472345" y="4552147"/>
            <a:ext cx="6757256" cy="954107"/>
          </a:xfrm>
          <a:prstGeom prst="rect">
            <a:avLst/>
          </a:prstGeom>
        </p:spPr>
        <p:txBody>
          <a:bodyPr wrap="square" anchor="ctr">
            <a:spAutoFit/>
          </a:bodyPr>
          <a:lstStyle/>
          <a:p>
            <a:pPr algn="ctr"/>
            <a:r>
              <a:rPr lang="en-US" sz="2000" b="1" dirty="0">
                <a:solidFill>
                  <a:schemeClr val="tx2"/>
                </a:solidFill>
                <a:latin typeface="Tahoma" panose="020B0604030504040204" pitchFamily="34" charset="0"/>
                <a:ea typeface="Tahoma" panose="020B0604030504040204" pitchFamily="34" charset="0"/>
                <a:cs typeface="Tahoma" panose="020B0604030504040204" pitchFamily="34" charset="0"/>
              </a:rPr>
              <a:t>1654 Eider Down Drive</a:t>
            </a:r>
          </a:p>
          <a:p>
            <a:pPr algn="ctr"/>
            <a:r>
              <a:rPr lang="en-US" dirty="0" err="1">
                <a:solidFill>
                  <a:schemeClr val="tx2"/>
                </a:solidFill>
                <a:latin typeface="Tahoma" panose="020B0604030504040204" pitchFamily="34" charset="0"/>
                <a:ea typeface="Tahoma" panose="020B0604030504040204" pitchFamily="34" charset="0"/>
                <a:cs typeface="Tahoma" panose="020B0604030504040204" pitchFamily="34" charset="0"/>
              </a:rPr>
              <a:t>Drakesborough</a:t>
            </a:r>
            <a:r>
              <a:rPr lang="en-US" dirty="0">
                <a:solidFill>
                  <a:schemeClr val="tx2"/>
                </a:solidFill>
                <a:latin typeface="Tahoma" panose="020B0604030504040204" pitchFamily="34" charset="0"/>
                <a:ea typeface="Tahoma" panose="020B0604030504040204" pitchFamily="34" charset="0"/>
                <a:cs typeface="Tahoma" panose="020B0604030504040204" pitchFamily="34" charset="0"/>
              </a:rPr>
              <a:t> ~ Summerville, SC 29483</a:t>
            </a:r>
          </a:p>
          <a:p>
            <a:pPr algn="ctr"/>
            <a:r>
              <a:rPr lang="en-US" dirty="0">
                <a:solidFill>
                  <a:schemeClr val="tx2"/>
                </a:solidFill>
                <a:latin typeface="Tahoma" panose="020B0604030504040204" pitchFamily="34" charset="0"/>
                <a:ea typeface="Tahoma" panose="020B0604030504040204" pitchFamily="34" charset="0"/>
                <a:cs typeface="Tahoma" panose="020B0604030504040204" pitchFamily="34" charset="0"/>
              </a:rPr>
              <a:t>MLS# 20017630 ~ $227,000</a:t>
            </a:r>
          </a:p>
        </p:txBody>
      </p:sp>
      <p:sp>
        <p:nvSpPr>
          <p:cNvPr id="24" name="Rectangle 23"/>
          <p:cNvSpPr/>
          <p:nvPr/>
        </p:nvSpPr>
        <p:spPr>
          <a:xfrm>
            <a:off x="1523719" y="-3627"/>
            <a:ext cx="6705880" cy="523220"/>
          </a:xfrm>
          <a:prstGeom prst="rect">
            <a:avLst/>
          </a:prstGeom>
        </p:spPr>
        <p:txBody>
          <a:bodyPr wrap="square">
            <a:spAutoFit/>
          </a:bodyPr>
          <a:lstStyle/>
          <a:p>
            <a:pPr algn="ctr"/>
            <a:r>
              <a:rPr lang="en-US" sz="2800" b="1" dirty="0">
                <a:ln w="3175">
                  <a:solidFill>
                    <a:schemeClr val="tx2"/>
                  </a:solidFill>
                </a:ln>
                <a:solidFill>
                  <a:srgbClr val="FFFF00"/>
                </a:solidFill>
                <a:effectLst>
                  <a:outerShdw blurRad="50800" dist="38100" dir="2700000" algn="tl" rotWithShape="0">
                    <a:schemeClr val="tx1">
                      <a:alpha val="40000"/>
                    </a:schemeClr>
                  </a:outerShdw>
                </a:effectLst>
                <a:latin typeface="Tahoma" panose="020B0604030504040204" pitchFamily="34" charset="0"/>
                <a:ea typeface="Tahoma" panose="020B0604030504040204" pitchFamily="34" charset="0"/>
                <a:cs typeface="Tahoma" panose="020B0604030504040204" pitchFamily="34" charset="0"/>
              </a:rPr>
              <a:t>LOCATION! LOCATION! LOCATION!</a:t>
            </a:r>
          </a:p>
        </p:txBody>
      </p:sp>
      <p:sp>
        <p:nvSpPr>
          <p:cNvPr id="25" name="Rectangle 24"/>
          <p:cNvSpPr/>
          <p:nvPr/>
        </p:nvSpPr>
        <p:spPr>
          <a:xfrm>
            <a:off x="8708572" y="3167179"/>
            <a:ext cx="155636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1"/>
            <a:ext cx="1371600" cy="914400"/>
          </a:xfrm>
          <a:prstGeom prst="rect">
            <a:avLst/>
          </a:prstGeom>
          <a:ln>
            <a:no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8" y="4040507"/>
            <a:ext cx="1371599" cy="914400"/>
          </a:xfrm>
          <a:prstGeom prst="rect">
            <a:avLst/>
          </a:prstGeom>
          <a:ln>
            <a:no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3030380"/>
            <a:ext cx="1371600" cy="914400"/>
          </a:xfrm>
          <a:prstGeom prst="rect">
            <a:avLst/>
          </a:prstGeom>
          <a:ln>
            <a:no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010126"/>
            <a:ext cx="1371600" cy="914400"/>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020253"/>
            <a:ext cx="1371600" cy="914400"/>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7" y="5050634"/>
            <a:ext cx="1371600" cy="914400"/>
          </a:xfrm>
          <a:prstGeom prst="rect">
            <a:avLst/>
          </a:prstGeom>
          <a:ln>
            <a:noFill/>
          </a:ln>
          <a:effectLst/>
        </p:spPr>
      </p:pic>
      <p:pic>
        <p:nvPicPr>
          <p:cNvPr id="32" name="Picture 3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81" y="6060761"/>
            <a:ext cx="1371600" cy="914400"/>
          </a:xfrm>
          <a:prstGeom prst="rect">
            <a:avLst/>
          </a:prstGeom>
          <a:ln>
            <a:noFill/>
          </a:ln>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81" y="8081015"/>
            <a:ext cx="1371600" cy="914400"/>
          </a:xfrm>
          <a:prstGeom prst="rect">
            <a:avLst/>
          </a:prstGeom>
          <a:ln>
            <a:noFill/>
          </a:ln>
          <a:effectLst/>
        </p:spPr>
      </p:pic>
      <p:sp>
        <p:nvSpPr>
          <p:cNvPr id="5" name="Rectangle 4"/>
          <p:cNvSpPr/>
          <p:nvPr/>
        </p:nvSpPr>
        <p:spPr>
          <a:xfrm>
            <a:off x="1472345" y="5702206"/>
            <a:ext cx="6757256" cy="3293209"/>
          </a:xfrm>
          <a:prstGeom prst="rect">
            <a:avLst/>
          </a:prstGeom>
        </p:spPr>
        <p:txBody>
          <a:bodyPr wrap="square">
            <a:spAutoFit/>
          </a:bodyPr>
          <a:lstStyle/>
          <a:p>
            <a:pPr algn="ctr"/>
            <a:r>
              <a:rPr lang="en-US" sz="1600" dirty="0">
                <a:solidFill>
                  <a:schemeClr val="tx2"/>
                </a:solidFill>
                <a:latin typeface="Tahoma" panose="020B0604030504040204" pitchFamily="34" charset="0"/>
                <a:ea typeface="Tahoma" panose="020B0604030504040204" pitchFamily="34" charset="0"/>
                <a:cs typeface="Tahoma" panose="020B0604030504040204" pitchFamily="34" charset="0"/>
              </a:rPr>
              <a:t>MINUTES FROM VOLVO This home is just missing one thing, YOU! Walking in you will be greeted with the very open floor plan with loads of updates, new carpet, new flooring on main, and a brand new AC put in August 2019. The open floor plan is perfect for hosting all the friends and family. The Large open kitchen has updated appliances and has a large pantry. This is a chef's kitchen or perfect for family dinners. </a:t>
            </a:r>
          </a:p>
          <a:p>
            <a:pPr algn="ctr"/>
            <a:endParaRPr lang="en-US" sz="1600"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algn="ctr"/>
            <a:r>
              <a:rPr lang="en-US" sz="1600" dirty="0">
                <a:solidFill>
                  <a:schemeClr val="tx2"/>
                </a:solidFill>
                <a:latin typeface="Tahoma" panose="020B0604030504040204" pitchFamily="34" charset="0"/>
                <a:ea typeface="Tahoma" panose="020B0604030504040204" pitchFamily="34" charset="0"/>
                <a:cs typeface="Tahoma" panose="020B0604030504040204" pitchFamily="34" charset="0"/>
              </a:rPr>
              <a:t>The backyard is right off the kitchen so the party can always move out there in the large back yard with a patio, this home backs to the woods so the privacy is awesome! Three bedrooms up stairs along with the second floor laundry room complete this beautiful home. </a:t>
            </a:r>
          </a:p>
          <a:p>
            <a:pPr algn="ctr"/>
            <a:endParaRPr lang="en-US" sz="1600"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algn="ctr"/>
            <a:r>
              <a:rPr lang="en-US" sz="1600" i="1" dirty="0">
                <a:solidFill>
                  <a:schemeClr val="tx2"/>
                </a:solidFill>
                <a:latin typeface="Tahoma" panose="020B0604030504040204" pitchFamily="34" charset="0"/>
                <a:ea typeface="Tahoma" panose="020B0604030504040204" pitchFamily="34" charset="0"/>
                <a:cs typeface="Tahoma" panose="020B0604030504040204" pitchFamily="34" charset="0"/>
              </a:rPr>
              <a:t>Don't miss the opportunity to call it yours! </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42900" y="9091144"/>
            <a:ext cx="685799" cy="914400"/>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605123" y="9091144"/>
            <a:ext cx="1328930" cy="914400"/>
          </a:xfrm>
          <a:prstGeom prst="rect">
            <a:avLst/>
          </a:prstGeom>
        </p:spPr>
      </p:pic>
      <p:sp>
        <p:nvSpPr>
          <p:cNvPr id="34" name="Rectangle 33">
            <a:extLst>
              <a:ext uri="{FF2B5EF4-FFF2-40B4-BE49-F238E27FC236}">
                <a16:creationId xmlns:a16="http://schemas.microsoft.com/office/drawing/2014/main" id="{EF2C662C-4C72-4A7D-BDD3-B01F76454523}"/>
              </a:ext>
            </a:extLst>
          </p:cNvPr>
          <p:cNvSpPr/>
          <p:nvPr/>
        </p:nvSpPr>
        <p:spPr>
          <a:xfrm>
            <a:off x="3157922" y="9225179"/>
            <a:ext cx="1913756" cy="646331"/>
          </a:xfrm>
          <a:prstGeom prst="rect">
            <a:avLst/>
          </a:prstGeom>
        </p:spPr>
        <p:txBody>
          <a:bodyPr wrap="square">
            <a:spAutoFit/>
          </a:bodyPr>
          <a:lstStyle/>
          <a:p>
            <a:pPr algn="ctr"/>
            <a:r>
              <a:rPr lang="en-US" sz="1400" dirty="0">
                <a:solidFill>
                  <a:schemeClr val="tx2"/>
                </a:solidFill>
                <a:latin typeface="Tahoma" panose="020B0604030504040204" pitchFamily="34" charset="0"/>
                <a:ea typeface="Tahoma" panose="020B0604030504040204" pitchFamily="34" charset="0"/>
                <a:cs typeface="Tahoma" panose="020B0604030504040204" pitchFamily="34" charset="0"/>
              </a:rPr>
              <a:t>Cori Fisher</a:t>
            </a:r>
          </a:p>
          <a:p>
            <a:pPr algn="ctr"/>
            <a:r>
              <a:rPr lang="en-US" sz="1100" dirty="0">
                <a:solidFill>
                  <a:schemeClr val="tx2"/>
                </a:solidFill>
                <a:latin typeface="Tahoma" panose="020B0604030504040204" pitchFamily="34" charset="0"/>
                <a:ea typeface="Tahoma" panose="020B0604030504040204" pitchFamily="34" charset="0"/>
                <a:cs typeface="Tahoma" panose="020B0604030504040204" pitchFamily="34" charset="0"/>
              </a:rPr>
              <a:t>843-952-6278</a:t>
            </a:r>
          </a:p>
          <a:p>
            <a:pPr algn="ctr"/>
            <a:r>
              <a:rPr lang="en-US" sz="1100" dirty="0">
                <a:solidFill>
                  <a:schemeClr val="tx2"/>
                </a:solidFill>
                <a:latin typeface="Tahoma" panose="020B0604030504040204" pitchFamily="34" charset="0"/>
                <a:ea typeface="Tahoma" panose="020B0604030504040204" pitchFamily="34" charset="0"/>
                <a:cs typeface="Tahoma" panose="020B0604030504040204" pitchFamily="34" charset="0"/>
              </a:rPr>
              <a:t>coridfisher@gmail.com</a:t>
            </a:r>
            <a:endParaRPr lang="en-US" sz="1100" b="0" i="0" dirty="0">
              <a:solidFill>
                <a:schemeClr val="tx2"/>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228600" y="9837384"/>
            <a:ext cx="7772400" cy="215444"/>
          </a:xfrm>
          <a:prstGeom prst="rect">
            <a:avLst/>
          </a:prstGeom>
        </p:spPr>
        <p:txBody>
          <a:bodyPr wrap="square">
            <a:spAutoFit/>
          </a:bodyPr>
          <a:lstStyle/>
          <a:p>
            <a:pPr algn="ctr"/>
            <a:r>
              <a:rPr lang="en-US" sz="800" dirty="0">
                <a:solidFill>
                  <a:schemeClr val="tx2"/>
                </a:solidFill>
                <a:latin typeface="Arial" panose="020B0604020202020204" pitchFamily="34" charset="0"/>
              </a:rPr>
              <a:t>Carolina One Real Estate :: 1530 Old Trolley Road :: Summerville, SC 29485</a:t>
            </a:r>
            <a:endParaRPr lang="en-US" sz="800" dirty="0">
              <a:solidFill>
                <a:schemeClr val="tx2"/>
              </a:solidFill>
            </a:endParaRPr>
          </a:p>
        </p:txBody>
      </p:sp>
      <p:pic>
        <p:nvPicPr>
          <p:cNvPr id="21" name="Picture 20">
            <a:extLst>
              <a:ext uri="{FF2B5EF4-FFF2-40B4-BE49-F238E27FC236}">
                <a16:creationId xmlns:a16="http://schemas.microsoft.com/office/drawing/2014/main" id="{0477B1ED-4997-44AA-A98E-A6FCC0721A15}"/>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81" y="7070888"/>
            <a:ext cx="1371600" cy="914400"/>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191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Tahoma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20</cp:revision>
  <dcterms:created xsi:type="dcterms:W3CDTF">2016-01-18T21:52:04Z</dcterms:created>
  <dcterms:modified xsi:type="dcterms:W3CDTF">2020-08-03T13:45:18Z</dcterms:modified>
</cp:coreProperties>
</file>