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71" y="655598"/>
            <a:ext cx="5294093" cy="35293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313144"/>
            <a:ext cx="5948035" cy="1332352"/>
          </a:xfrm>
        </p:spPr>
        <p:txBody>
          <a:bodyPr>
            <a:noAutofit/>
          </a:bodyPr>
          <a:lstStyle/>
          <a:p>
            <a:r>
              <a:rPr lang="en-US" sz="2800" dirty="0">
                <a:latin typeface="Georgia" panose="02040502050405020303" pitchFamily="18" charset="0"/>
              </a:rPr>
              <a:t>1656 </a:t>
            </a:r>
            <a:r>
              <a:rPr lang="en-US" sz="2800" dirty="0" err="1">
                <a:latin typeface="Georgia" panose="02040502050405020303" pitchFamily="18" charset="0"/>
              </a:rPr>
              <a:t>Jorrington</a:t>
            </a:r>
            <a:r>
              <a:rPr lang="en-US" sz="2800" dirty="0">
                <a:latin typeface="Georgia" panose="02040502050405020303" pitchFamily="18" charset="0"/>
              </a:rPr>
              <a:t> Street</a:t>
            </a:r>
            <a:br>
              <a:rPr lang="en-US" sz="2400" dirty="0">
                <a:latin typeface="Georgia" panose="02040502050405020303" pitchFamily="18" charset="0"/>
              </a:rPr>
            </a:br>
            <a:r>
              <a:rPr lang="en-US" sz="1800" dirty="0">
                <a:latin typeface="Georgia" panose="02040502050405020303" pitchFamily="18" charset="0"/>
              </a:rPr>
              <a:t>Park West ~ Mount Pleasant, SC 29466</a:t>
            </a:r>
            <a:br>
              <a:rPr lang="en-US" sz="1800" dirty="0">
                <a:latin typeface="Georgia" panose="02040502050405020303" pitchFamily="18" charset="0"/>
              </a:rPr>
            </a:br>
            <a:r>
              <a:rPr lang="en-US" sz="1800" dirty="0">
                <a:latin typeface="Georgia" panose="02040502050405020303" pitchFamily="18" charset="0"/>
              </a:rPr>
              <a:t>MLS# 16020755 ~ $395,900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73646"/>
            <a:ext cx="5948035" cy="2924117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Fabulous Park West home in the </a:t>
            </a:r>
            <a:r>
              <a:rPr lang="en-US" sz="1500" dirty="0" err="1">
                <a:solidFill>
                  <a:schemeClr val="tx1"/>
                </a:solidFill>
                <a:latin typeface="Georgia" panose="02040502050405020303" pitchFamily="18" charset="0"/>
              </a:rPr>
              <a:t>Berkleigh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 subdivision nestled on a quiet cul-de-sac so your kids can ride their bikes with no worries of traffic. The home has been meticulously renovated and ready for a new family. The open floor plan and cathedral ceiling accent the numerous upgrades.... Beautiful hardwood floors, Freshly painted in coastal grey hues with ship lap gives the home a coastal feel. New bathrooms with custom tile, new kitchen with granite and stainless steel appliances with a gas stove. The home has a private backyard with beautiful greenspace. Close proximity to the Pool and all of Park West amenities. Elementary and Middle School are within biking distance.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035" y="5165191"/>
            <a:ext cx="1600200" cy="106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23"/>
          <a:stretch/>
        </p:blipFill>
        <p:spPr>
          <a:xfrm>
            <a:off x="5948035" y="7630963"/>
            <a:ext cx="1600200" cy="106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035" y="6398076"/>
            <a:ext cx="1600200" cy="106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035" y="3932306"/>
            <a:ext cx="1600200" cy="106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0" y="8932026"/>
            <a:ext cx="3886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Georgia" panose="02040502050405020303" pitchFamily="18" charset="0"/>
              </a:rPr>
              <a:t>Steven Olson</a:t>
            </a:r>
          </a:p>
          <a:p>
            <a:r>
              <a:rPr lang="en-US" sz="1200" dirty="0">
                <a:latin typeface="Georgia" panose="02040502050405020303" pitchFamily="18" charset="0"/>
              </a:rPr>
              <a:t>(843) 412-9848</a:t>
            </a:r>
          </a:p>
          <a:p>
            <a:r>
              <a:rPr lang="en-US" sz="1200" dirty="0">
                <a:latin typeface="Georgia" panose="02040502050405020303" pitchFamily="18" charset="0"/>
              </a:rPr>
              <a:t>solson1071@aol.com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64084" y="8945708"/>
            <a:ext cx="1452486" cy="649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9812179"/>
            <a:ext cx="778065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</a:rPr>
              <a:t>AgentOwned Charleston Group | 902 Savannah Hwy | Charleston, SC 29407 | www.agentowned.com | (843) 769-5100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035" y="2699421"/>
            <a:ext cx="1600200" cy="106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035" y="1466537"/>
            <a:ext cx="1600200" cy="10667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035" y="233652"/>
            <a:ext cx="1600200" cy="106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65782"/>
            <a:ext cx="594803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eorgia" panose="02040502050405020303" pitchFamily="18" charset="0"/>
              </a:rPr>
              <a:t>Gorgeous Layout ~ Price Reduced!</a:t>
            </a:r>
            <a:endParaRPr lang="en-US" b="1" cap="none" spc="0" dirty="0">
              <a:ln w="3175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86200" y="8932026"/>
            <a:ext cx="3886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latin typeface="Georgia" panose="02040502050405020303" pitchFamily="18" charset="0"/>
              </a:rPr>
              <a:t>Fred McCutcheon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(843) 608-8490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fred.mccutcheon@agentownedrealty.com</a:t>
            </a:r>
            <a:endParaRPr lang="en-US" sz="1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163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1656 Jorrington Street Park West ~ Mount Pleasant, SC 29466 MLS# 16020755 ~ $395,900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23</cp:revision>
  <dcterms:created xsi:type="dcterms:W3CDTF">2006-08-16T00:00:00Z</dcterms:created>
  <dcterms:modified xsi:type="dcterms:W3CDTF">2016-09-12T16:22:27Z</dcterms:modified>
</cp:coreProperties>
</file>