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2340" y="9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7" y="1007"/>
            <a:ext cx="7308771" cy="485778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2 bedroom town home is located in Liberty Hall Plantation in the section of Waterford Townhomes.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Laminate flooring is found throughout the entire home including staircase. 2 spacious bedrooms, 2 full bathrooms and laundry room are located up stairs.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Seller is in the process of moving so this town home is ready for a new owner!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75"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Move-in Ready in Liberty Hall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165 Woodward Road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Liberty Hall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18002756 :: $135,000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7543800" y="2438400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7771271" y="3332985"/>
            <a:ext cx="1778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" y="6366152"/>
            <a:ext cx="1827767" cy="121466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" y="7721572"/>
            <a:ext cx="1827364" cy="1214172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8" y="5011588"/>
            <a:ext cx="1826531" cy="1213745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96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165 Woodward Road Liberty Hall Plantation :: Goose Creek, SC 29445 MLS# 18002756 :: $135,000 2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61</cp:revision>
  <dcterms:created xsi:type="dcterms:W3CDTF">2006-08-16T00:00:00Z</dcterms:created>
  <dcterms:modified xsi:type="dcterms:W3CDTF">2018-02-03T13:24:22Z</dcterms:modified>
</cp:coreProperties>
</file>