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6" y="1006"/>
            <a:ext cx="7315200" cy="486206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2 bedroom town home is located in Liberty Hall Plantation in the section of Waterford Townhomes.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Laminate flooring is found throughout the entire home including staircase. 2 spacious bedrooms, 2 full bathrooms and laundry room are located up stairs.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Seller is in the process of moving so this town home is ready for a new owner!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1981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Price Reduced in </a:t>
            </a:r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Liberty Hall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165 Woodward Road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Liberty Hall Plantation :: Goose Creek, SC 29445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18002756 :: $134,950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2 Bed / 2 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5489716" y="3028034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5630425" y="3922619"/>
            <a:ext cx="1964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Move-in Ready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8" y="6362113"/>
            <a:ext cx="1827387" cy="121466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7721572"/>
            <a:ext cx="1826812" cy="1214172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8" y="5003586"/>
            <a:ext cx="1826531" cy="1213737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303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362150"/>
            <a:ext cx="850392" cy="42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353</TotalTime>
  <Words>100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165 Woodward Road Liberty Hall Plantation :: Goose Creek, SC 29445 MLS# 18002756 :: $134,950 2 Bed / 2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dcterms:created xsi:type="dcterms:W3CDTF">2006-08-16T00:00:00Z</dcterms:created>
  <dcterms:modified xsi:type="dcterms:W3CDTF">2018-07-19T17:30:23Z</dcterms:modified>
</cp:coreProperties>
</file>