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-18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18" Type="http://schemas.openxmlformats.org/officeDocument/2006/relationships/image" Target="../media/image14.jpeg"/><Relationship Id="rId3" Type="http://schemas.openxmlformats.org/officeDocument/2006/relationships/hyperlink" Target="mailto:martysorrentino@gmail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g"/><Relationship Id="rId17" Type="http://schemas.openxmlformats.org/officeDocument/2006/relationships/image" Target="../media/image13.jpeg"/><Relationship Id="rId2" Type="http://schemas.openxmlformats.org/officeDocument/2006/relationships/image" Target="../media/image1.gif"/><Relationship Id="rId16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jpeg"/><Relationship Id="rId5" Type="http://schemas.openxmlformats.org/officeDocument/2006/relationships/image" Target="../media/image2.jpg"/><Relationship Id="rId15" Type="http://schemas.openxmlformats.org/officeDocument/2006/relationships/image" Target="../media/image11.jpeg"/><Relationship Id="rId10" Type="http://schemas.openxmlformats.org/officeDocument/2006/relationships/image" Target="../media/image7.jpeg"/><Relationship Id="rId4" Type="http://schemas.openxmlformats.org/officeDocument/2006/relationships/hyperlink" Target="http://www.agentowned.com/" TargetMode="External"/><Relationship Id="rId9" Type="http://schemas.openxmlformats.org/officeDocument/2006/relationships/image" Target="../media/image6.jpeg"/><Relationship Id="rId14" Type="http://schemas.openxmlformats.org/officeDocument/2006/relationships/hyperlink" Target="https://my.matterport.com/show/?m=m5WUGz98Aq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7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10334" y="904854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37002" y="701820"/>
            <a:ext cx="3848995" cy="1736580"/>
          </a:xfrm>
        </p:spPr>
        <p:txBody>
          <a:bodyPr anchor="t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165 Broad Street A2</a:t>
            </a:r>
            <a:br>
              <a:rPr lang="en-US" sz="18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8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Charleston, SC 29401</a:t>
            </a:r>
            <a:b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MLS# 18032467</a:t>
            </a:r>
            <a:b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$749,000</a:t>
            </a:r>
            <a:endParaRPr lang="en-US" sz="10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2861" y="9052338"/>
            <a:ext cx="30995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Marty Sorrentino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(516) 551-0082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  <a:hlinkClick r:id="rId3"/>
              </a:rPr>
              <a:t>martysorrentino@gmail.com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5397" y="9060033"/>
            <a:ext cx="3104937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</a:t>
            </a:r>
          </a:p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902 Savannah Hwy</a:t>
            </a:r>
          </a:p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Charleston, SC 29407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www.AgentOwned.com</a:t>
            </a:r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59972" y="9154271"/>
            <a:ext cx="734950" cy="7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7720708" y="130405"/>
            <a:ext cx="406556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Just Listed</a:t>
            </a:r>
          </a:p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+</a:t>
            </a:r>
          </a:p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Open House</a:t>
            </a:r>
          </a:p>
          <a:p>
            <a:pPr algn="ctr"/>
            <a:r>
              <a:rPr lang="en-US" sz="3600" b="1" cap="none" spc="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Saturday, March 24</a:t>
            </a:r>
            <a:r>
              <a:rPr lang="en-US" sz="3600" b="1" cap="none" spc="0" baseline="3000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th</a:t>
            </a:r>
            <a:r>
              <a:rPr lang="en-US" sz="3600" b="1" cap="none" spc="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 11-1 </a:t>
            </a:r>
          </a:p>
        </p:txBody>
      </p:sp>
      <p:sp>
        <p:nvSpPr>
          <p:cNvPr id="8" name="Rectangle 7"/>
          <p:cNvSpPr/>
          <p:nvPr/>
        </p:nvSpPr>
        <p:spPr>
          <a:xfrm>
            <a:off x="3874956" y="75700"/>
            <a:ext cx="38920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Downtown Condo</a:t>
            </a: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7000" y="771639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786" y="2957274"/>
            <a:ext cx="1327155" cy="7468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-4069777" y="8823057"/>
            <a:ext cx="38777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Andrew Sorrentino</a:t>
            </a:r>
          </a:p>
          <a:p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371-6218</a:t>
            </a:r>
          </a:p>
          <a:p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andrew.sorrentino@agentowned.com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2DF43B53-58E8-4160-899F-8C054E952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98296" y="2957274"/>
            <a:ext cx="1327155" cy="7468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2">
            <a:extLst>
              <a:ext uri="{FF2B5EF4-FFF2-40B4-BE49-F238E27FC236}">
                <a16:creationId xmlns:a16="http://schemas.microsoft.com/office/drawing/2014/main" id="{079CA2DE-1A28-4665-B6FD-3D696E832A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7801" y="2957274"/>
            <a:ext cx="1327155" cy="7468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2">
            <a:extLst>
              <a:ext uri="{FF2B5EF4-FFF2-40B4-BE49-F238E27FC236}">
                <a16:creationId xmlns:a16="http://schemas.microsoft.com/office/drawing/2014/main" id="{D575A5B8-4593-44BC-938F-AC757254FA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18792" y="2957274"/>
            <a:ext cx="1327155" cy="7468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">
            <a:extLst>
              <a:ext uri="{FF2B5EF4-FFF2-40B4-BE49-F238E27FC236}">
                <a16:creationId xmlns:a16="http://schemas.microsoft.com/office/drawing/2014/main" id="{B3E5CD9F-65BB-4A8B-9E80-C621611C1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786" y="7399244"/>
            <a:ext cx="1624967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443" y="142354"/>
            <a:ext cx="3807513" cy="25243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2">
            <a:extLst>
              <a:ext uri="{FF2B5EF4-FFF2-40B4-BE49-F238E27FC236}">
                <a16:creationId xmlns:a16="http://schemas.microsoft.com/office/drawing/2014/main" id="{BE3D11C7-7694-4BA8-BC97-054729B397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9290" y="2957274"/>
            <a:ext cx="1327153" cy="7468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45" y="3855579"/>
            <a:ext cx="7715311" cy="3392176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Historic Charleston Home "Survivor" of the 1886 Charleston Earthquake. Situated within the Historic District of Downtown Charleston and a short distance of all that Downtown Charleston has to offer. This is a wonderful and unique home situated on the 2nd and 3rd floors of a once Grand Single Family Residence. Spacious rooms and a wonderful open floor plan this home offers oversize rooms, high ceilings and a great detail of wood molding and trim. Updated kitchen with Quartz countertops and patterned flooring, this home offers the best of a well maintained yet classic design and appeal. Second and 3rd floor terraces and decking provide a sanctuary and serenity not found in many homes. Floor plan and interior photography illustrates the many features found throughout.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Take the Virtual Tour to see what this home truly has to offer.</a:t>
            </a: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  <a:hlinkClick r:id="rId14"/>
              </a:rPr>
              <a:t>https://my.matterport.com/show/?m=m5WUGz98Aqn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</p:txBody>
      </p:sp>
      <p:pic>
        <p:nvPicPr>
          <p:cNvPr id="24" name="Picture 2">
            <a:extLst>
              <a:ext uri="{FF2B5EF4-FFF2-40B4-BE49-F238E27FC236}">
                <a16:creationId xmlns:a16="http://schemas.microsoft.com/office/drawing/2014/main" id="{685D0C8A-4B03-4BCB-8A43-F312D8BF7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89153" y="7399244"/>
            <a:ext cx="1379219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2">
            <a:extLst>
              <a:ext uri="{FF2B5EF4-FFF2-40B4-BE49-F238E27FC236}">
                <a16:creationId xmlns:a16="http://schemas.microsoft.com/office/drawing/2014/main" id="{AD9810AC-5FC0-482A-BACE-B66BD0C0B6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2772" y="7399244"/>
            <a:ext cx="1624965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" name="Picture 2">
            <a:extLst>
              <a:ext uri="{FF2B5EF4-FFF2-40B4-BE49-F238E27FC236}">
                <a16:creationId xmlns:a16="http://schemas.microsoft.com/office/drawing/2014/main" id="{8B4BE108-CDE4-4566-94A4-8834050871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02137" y="7399244"/>
            <a:ext cx="1379219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2">
            <a:extLst>
              <a:ext uri="{FF2B5EF4-FFF2-40B4-BE49-F238E27FC236}">
                <a16:creationId xmlns:a16="http://schemas.microsoft.com/office/drawing/2014/main" id="{FCBBB5A4-8654-4AA8-B119-20BF758EC3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5756" y="7399244"/>
            <a:ext cx="12192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224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 DECODE</vt:lpstr>
      <vt:lpstr>Arial</vt:lpstr>
      <vt:lpstr>Calibri</vt:lpstr>
      <vt:lpstr>Georgia</vt:lpstr>
      <vt:lpstr>Narkisim</vt:lpstr>
      <vt:lpstr>Office Theme</vt:lpstr>
      <vt:lpstr>165 Broad Street A2  Charleston, SC 29401 MLS# 18032467 $749,000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71</cp:revision>
  <dcterms:created xsi:type="dcterms:W3CDTF">2006-08-16T00:00:00Z</dcterms:created>
  <dcterms:modified xsi:type="dcterms:W3CDTF">2019-02-06T17:22:00Z</dcterms:modified>
</cp:coreProperties>
</file>