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FDE"/>
    <a:srgbClr val="B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692" y="-113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4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3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3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499"/>
            <a:ext cx="363759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peedinrealestate.com/" TargetMode="External"/><Relationship Id="rId4" Type="http://schemas.openxmlformats.org/officeDocument/2006/relationships/hyperlink" Target="mailto:bbs0064@live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52834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86201"/>
            <a:ext cx="8229600" cy="1397202"/>
          </a:xfrm>
          <a:gradFill flip="none" rotWithShape="1">
            <a:gsLst>
              <a:gs pos="59000">
                <a:srgbClr val="F2F5FB"/>
              </a:gs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</p:spPr>
        <p:txBody>
          <a:bodyPr anchor="b">
            <a:norm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1664 Malaga Cir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</a:b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Myrtle Beach, SC 29579 ~ MLS # 2005701 ~ $895,000</a:t>
            </a:r>
            <a:endParaRPr lang="en-US" sz="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itchFamily="82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28600" y="9365138"/>
            <a:ext cx="7772400" cy="693263"/>
          </a:xfrm>
          <a:prstGeom prst="rect">
            <a:avLst/>
          </a:prstGeom>
          <a:noFill/>
        </p:spPr>
        <p:txBody>
          <a:bodyPr vert="horz" lIns="101882" tIns="50941" rIns="101882" bIns="50941" rtlCol="0" anchor="ctr">
            <a:normAutofit fontScale="97500"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3123529" y="180677"/>
            <a:ext cx="2840319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Grand Dunes</a:t>
            </a:r>
          </a:p>
          <a:p>
            <a:pPr algn="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Former Model Home</a:t>
            </a:r>
          </a:p>
        </p:txBody>
      </p:sp>
      <p:pic>
        <p:nvPicPr>
          <p:cNvPr id="102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" y="9604199"/>
            <a:ext cx="704850" cy="27641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0749" y="9604199"/>
            <a:ext cx="704850" cy="27641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932208"/>
              </p:ext>
            </p:extLst>
          </p:nvPr>
        </p:nvGraphicFramePr>
        <p:xfrm>
          <a:off x="2148197" y="9339943"/>
          <a:ext cx="3933206" cy="719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9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895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Betsie Babcock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843-446-0064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linkClick r:id="rId4"/>
                        </a:rPr>
                        <a:t>bbs0064@live.com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 </a:t>
                      </a:r>
                      <a:br>
                        <a:rPr lang="en-US" sz="10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000" b="0" dirty="0">
                          <a:solidFill>
                            <a:schemeClr val="tx1"/>
                          </a:solidFill>
                          <a:hlinkClick r:id="rId5"/>
                        </a:rPr>
                        <a:t>www.peedinrealestate.com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95">
                <a:tc gridSpan="3"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1" dirty="0"/>
                        <a:t>Peedin Real Estate | 876 Antigua Dr | Myrtle Beach, Sc, 29572</a:t>
                      </a:r>
                      <a:endParaRPr lang="en-US" sz="1100" b="0" i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8477250" y="990600"/>
            <a:ext cx="70485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458200" y="1264682"/>
            <a:ext cx="1059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$599,900</a:t>
            </a:r>
            <a:endParaRPr lang="en-US" sz="1800" i="1" dirty="0">
              <a:solidFill>
                <a:srgbClr val="FFFF0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8160479"/>
            <a:ext cx="1524000" cy="1016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1" y="8160480"/>
            <a:ext cx="1524001" cy="10160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955802" y="53183"/>
            <a:ext cx="4317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Open House Sunday 1-4</a:t>
            </a:r>
            <a:endParaRPr lang="en-US" sz="2400" b="1" dirty="0">
              <a:solidFill>
                <a:schemeClr val="bg1"/>
              </a:solidFill>
              <a:latin typeface="Adobe Fangsong Std R" pitchFamily="18" charset="-128"/>
              <a:ea typeface="Adobe Fangsong Std R" pitchFamily="18" charset="-128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A7EB4D7-56AC-44C8-8719-93AFAE4761C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87601" y="8160480"/>
            <a:ext cx="1524001" cy="10160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441258D-623E-4D77-91D8-19CCE005181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1" y="8160480"/>
            <a:ext cx="1524002" cy="10160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6585"/>
            <a:ext cx="8229600" cy="2660432"/>
          </a:xfrm>
        </p:spPr>
        <p:txBody>
          <a:bodyPr anchor="ctr">
            <a:noAutofit/>
          </a:bodyPr>
          <a:lstStyle/>
          <a:p>
            <a:r>
              <a:rPr lang="en-US" sz="1800" i="1" dirty="0">
                <a:latin typeface="Imprint MT Shadow" panose="04020605060303030202" pitchFamily="82" charset="0"/>
              </a:rPr>
              <a:t>SUN, BEACH, AND GOLF!!!! </a:t>
            </a:r>
          </a:p>
          <a:p>
            <a:r>
              <a:rPr lang="en-US" sz="1800" dirty="0">
                <a:latin typeface="Imprint MT Shadow" panose="04020605060303030202" pitchFamily="82" charset="0"/>
              </a:rPr>
              <a:t>This Mediterranean style steel framed two story home features 4 bedroom, 4 full bath with the master bed on the first floor and is situated lake front. Home features artist designer touches which make it one of a kind. The emergency whole house generator and the polished travertine floors, the imported Italian vanities in the master bath and walk through shower are among various features. The 3 car garage has a car lift to make it into a 4 car garage. </a:t>
            </a:r>
          </a:p>
          <a:p>
            <a:r>
              <a:rPr lang="en-US" sz="1800" dirty="0">
                <a:latin typeface="Imprint MT Shadow" panose="04020605060303030202" pitchFamily="82" charset="0"/>
              </a:rPr>
              <a:t>This home is priced below appraised value!!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1295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158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Fangsong Std R</vt:lpstr>
      <vt:lpstr>Arial</vt:lpstr>
      <vt:lpstr>Calibri</vt:lpstr>
      <vt:lpstr>Imprint MT Shadow</vt:lpstr>
      <vt:lpstr>Office Theme</vt:lpstr>
      <vt:lpstr>1664 Malaga Cir Myrtle Beach, SC 29579 ~ MLS # 2005701 ~ $895,000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2020-05-29T13:05:41Z</dcterms:modified>
</cp:coreProperties>
</file>