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6BFDE"/>
    <a:srgbClr val="B3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1788" y="4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3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3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1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1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image" Target="../media/image2.png"/><Relationship Id="rId7" Type="http://schemas.openxmlformats.org/officeDocument/2006/relationships/image" Target="../media/image4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hyperlink" Target="http://www.peedinrealestate.com/" TargetMode="External"/><Relationship Id="rId4" Type="http://schemas.openxmlformats.org/officeDocument/2006/relationships/hyperlink" Target="mailto:bbs0064@live.com" TargetMode="External"/><Relationship Id="rId9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19"/>
            <a:ext cx="7772400" cy="498988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" y="3886200"/>
            <a:ext cx="7772400" cy="1104899"/>
          </a:xfrm>
          <a:gradFill flip="none" rotWithShape="1">
            <a:gsLst>
              <a:gs pos="59000">
                <a:srgbClr val="F2F5FB"/>
              </a:gs>
              <a:gs pos="0">
                <a:schemeClr val="bg1"/>
              </a:gs>
              <a:gs pos="100000">
                <a:schemeClr val="accent1">
                  <a:tint val="23500"/>
                  <a:satMod val="160000"/>
                  <a:alpha val="0"/>
                </a:schemeClr>
              </a:gs>
            </a:gsLst>
            <a:lin ang="16200000" scaled="1"/>
            <a:tileRect/>
          </a:gradFill>
        </p:spPr>
        <p:txBody>
          <a:bodyPr anchor="ctr">
            <a:normAutofit/>
          </a:bodyPr>
          <a:lstStyle/>
          <a:p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rint MT Shadow" pitchFamily="82" charset="0"/>
              </a:rPr>
              <a:t>1664 Malaga Cir</a:t>
            </a:r>
            <a:b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rint MT Shadow" pitchFamily="82" charset="0"/>
              </a:rPr>
            </a:b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rint MT Shadow" pitchFamily="82" charset="0"/>
              </a:rPr>
              <a:t>Myrtle Beach, SC 29579 ~ MLS #1905312 ~ $928,900</a:t>
            </a:r>
            <a:endParaRPr lang="en-US" sz="9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rint MT Shadow" pitchFamily="82" charset="0"/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0" y="9365137"/>
            <a:ext cx="7772400" cy="693263"/>
          </a:xfrm>
          <a:prstGeom prst="rect">
            <a:avLst/>
          </a:prstGeom>
          <a:noFill/>
        </p:spPr>
        <p:txBody>
          <a:bodyPr vert="horz" lIns="101882" tIns="50941" rIns="101882" bIns="50941" rtlCol="0" anchor="ctr">
            <a:normAutofit fontScale="97500"/>
          </a:bodyPr>
          <a:lstStyle>
            <a:lvl1pPr algn="ctr" defTabSz="1018824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600" dirty="0"/>
              <a:t>	</a:t>
            </a:r>
          </a:p>
        </p:txBody>
      </p:sp>
      <p:sp>
        <p:nvSpPr>
          <p:cNvPr id="13" name="Rectangle 12"/>
          <p:cNvSpPr/>
          <p:nvPr/>
        </p:nvSpPr>
        <p:spPr>
          <a:xfrm>
            <a:off x="-3123529" y="180676"/>
            <a:ext cx="2840319" cy="769441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r"/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Fangsong Std R" pitchFamily="18" charset="-128"/>
                <a:ea typeface="Adobe Fangsong Std R" pitchFamily="18" charset="-128"/>
              </a:rPr>
              <a:t>Grand Dunes</a:t>
            </a:r>
          </a:p>
          <a:p>
            <a:pPr algn="r"/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Fangsong Std R" pitchFamily="18" charset="-128"/>
                <a:ea typeface="Adobe Fangsong Std R" pitchFamily="18" charset="-128"/>
              </a:rPr>
              <a:t>Former Model Home</a:t>
            </a:r>
          </a:p>
        </p:txBody>
      </p:sp>
      <p:pic>
        <p:nvPicPr>
          <p:cNvPr id="1026" name="B84E06F9-244E-42EE-BF6B-C342B46D04FC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200" y="9604198"/>
            <a:ext cx="704850" cy="276411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B84E06F9-244E-42EE-BF6B-C342B46D04FC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002149" y="9604198"/>
            <a:ext cx="704850" cy="276411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1932208"/>
              </p:ext>
            </p:extLst>
          </p:nvPr>
        </p:nvGraphicFramePr>
        <p:xfrm>
          <a:off x="1919597" y="9339942"/>
          <a:ext cx="3933206" cy="7191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349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899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2895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Betsie Babcock</a:t>
                      </a:r>
                    </a:p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</a:rPr>
                        <a:t>843-446-0064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88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hlinkClick r:id="rId4"/>
                        </a:rPr>
                        <a:t>bbs0064@live.com</a:t>
                      </a:r>
                      <a:r>
                        <a:rPr lang="en-US" sz="1000" b="0" dirty="0">
                          <a:solidFill>
                            <a:schemeClr val="tx1"/>
                          </a:solidFill>
                        </a:rPr>
                        <a:t> </a:t>
                      </a:r>
                      <a:br>
                        <a:rPr lang="en-US" sz="1000" b="0" dirty="0">
                          <a:solidFill>
                            <a:schemeClr val="tx1"/>
                          </a:solidFill>
                        </a:rPr>
                      </a:br>
                      <a:r>
                        <a:rPr lang="en-US" sz="1000" b="0" dirty="0">
                          <a:solidFill>
                            <a:schemeClr val="tx1"/>
                          </a:solidFill>
                          <a:hlinkClick r:id="rId5"/>
                        </a:rPr>
                        <a:t>www.peedinrealestate.com</a:t>
                      </a:r>
                      <a:r>
                        <a:rPr lang="en-US" sz="1000" b="0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2895">
                <a:tc gridSpan="3">
                  <a:txBody>
                    <a:bodyPr/>
                    <a:lstStyle/>
                    <a:p>
                      <a:pPr marL="0" marR="0" indent="0" algn="ctr" defTabSz="10188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i="1" dirty="0"/>
                        <a:t>Peedin Real Estate | 876 Antigua Dr | Myrtle Beach, Sc, 29572</a:t>
                      </a:r>
                      <a:endParaRPr lang="en-US" sz="1100" b="0" i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cxnSp>
        <p:nvCxnSpPr>
          <p:cNvPr id="15" name="Straight Connector 14"/>
          <p:cNvCxnSpPr/>
          <p:nvPr/>
        </p:nvCxnSpPr>
        <p:spPr>
          <a:xfrm flipV="1">
            <a:off x="8020050" y="990600"/>
            <a:ext cx="704850" cy="1524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8001000" y="1264682"/>
            <a:ext cx="1059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18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rint MT Shadow" pitchFamily="82" charset="0"/>
              </a:rPr>
              <a:t>$599,900</a:t>
            </a:r>
            <a:endParaRPr lang="en-US" sz="1800" i="1" dirty="0">
              <a:solidFill>
                <a:srgbClr val="FFFF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810" y="4991099"/>
            <a:ext cx="7754140" cy="2933701"/>
          </a:xfrm>
        </p:spPr>
        <p:txBody>
          <a:bodyPr anchor="ctr">
            <a:noAutofit/>
          </a:bodyPr>
          <a:lstStyle/>
          <a:p>
            <a:r>
              <a:rPr lang="en-US" sz="1300" dirty="0">
                <a:latin typeface="Imprint MT Shadow" panose="04020605060303030202" pitchFamily="82" charset="0"/>
              </a:rPr>
              <a:t>Significant price improvement -pass through the manned guard house and over the waterway to view this elegant 4br/4 </a:t>
            </a:r>
            <a:r>
              <a:rPr lang="en-US" sz="1300" dirty="0" err="1">
                <a:latin typeface="Imprint MT Shadow" panose="04020605060303030202" pitchFamily="82" charset="0"/>
              </a:rPr>
              <a:t>ba</a:t>
            </a:r>
            <a:r>
              <a:rPr lang="en-US" sz="1300" dirty="0">
                <a:latin typeface="Imprint MT Shadow" panose="04020605060303030202" pitchFamily="82" charset="0"/>
              </a:rPr>
              <a:t> lake front home with many extras including a whole house generator located in the </a:t>
            </a:r>
            <a:r>
              <a:rPr lang="en-US" sz="1300" dirty="0" err="1">
                <a:latin typeface="Imprint MT Shadow" panose="04020605060303030202" pitchFamily="82" charset="0"/>
              </a:rPr>
              <a:t>grande</a:t>
            </a:r>
            <a:r>
              <a:rPr lang="en-US" sz="1300" dirty="0">
                <a:latin typeface="Imprint MT Shadow" panose="04020605060303030202" pitchFamily="82" charset="0"/>
              </a:rPr>
              <a:t> dunes - myrtle beaches most prestigious gated community which features two golf courses one of which is truly private . residents enjoy membership in the 25,000 square foot ocean club with its private ocean front pools, poolside and formal dining rooms and second floor meeting rooms. this elegant 4br/4ba steel framed home features 4100 sq. ft of living area with over 5700 sq. ft. under roof with whole house automatic generator. features include - first floor master wing with his and hers walk in closets, wine and coffee bar with wine cooler. the adjacent master bath includes his and hers </a:t>
            </a:r>
            <a:r>
              <a:rPr lang="en-US" sz="1300" dirty="0" err="1">
                <a:latin typeface="Imprint MT Shadow" panose="04020605060303030202" pitchFamily="82" charset="0"/>
              </a:rPr>
              <a:t>italian</a:t>
            </a:r>
            <a:r>
              <a:rPr lang="en-US" sz="1300" dirty="0">
                <a:latin typeface="Imprint MT Shadow" panose="04020605060303030202" pitchFamily="82" charset="0"/>
              </a:rPr>
              <a:t> hand carved vanities , jetted whirlpool tub and unique walk through shower. the gourmet kitchen features custom cabinetry , hand crafted back splash with granite counter tops and a venetian plaster ceiling. also located on the first floor is a guest suite with </a:t>
            </a:r>
            <a:r>
              <a:rPr lang="en-US" sz="1300" dirty="0" err="1">
                <a:latin typeface="Imprint MT Shadow" panose="04020605060303030202" pitchFamily="82" charset="0"/>
              </a:rPr>
              <a:t>ensuite</a:t>
            </a:r>
            <a:r>
              <a:rPr lang="en-US" sz="1300" dirty="0">
                <a:latin typeface="Imprint MT Shadow" panose="04020605060303030202" pitchFamily="82" charset="0"/>
              </a:rPr>
              <a:t> bath, formal living and dining room and an additional full bath with outside access. the family room is amazing with its fireplace and breath taking 25ft. vaulted ceiling . the elegant stair case leads to the second floor which includes two additional bedrooms with ample closets and a full bath. also located on the second floor is a large heated and cooled storage room. every where you look you will see custom hand crafted designer touches which make this home a one of a kind show place.</a:t>
            </a:r>
            <a:endParaRPr lang="en-US" sz="1300" dirty="0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9800" y="8160479"/>
            <a:ext cx="1524000" cy="10160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1" y="8160479"/>
            <a:ext cx="1524002" cy="1016001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6" name="Rectangle 5"/>
          <p:cNvSpPr/>
          <p:nvPr/>
        </p:nvSpPr>
        <p:spPr>
          <a:xfrm>
            <a:off x="1727201" y="53182"/>
            <a:ext cx="431799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Fangsong Std R" pitchFamily="18" charset="-128"/>
                <a:ea typeface="Adobe Fangsong Std R" pitchFamily="18" charset="-128"/>
              </a:rPr>
              <a:t>Open House Sunday 1-4</a:t>
            </a:r>
            <a:endParaRPr lang="en-US" sz="2400" b="1" dirty="0">
              <a:solidFill>
                <a:schemeClr val="bg1"/>
              </a:solidFill>
              <a:latin typeface="Adobe Fangsong Std R" pitchFamily="18" charset="-128"/>
              <a:ea typeface="Adobe Fangsong Std R" pitchFamily="18" charset="-128"/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FA7EB4D7-56AC-44C8-8719-93AFAE4761C1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9001" y="8160479"/>
            <a:ext cx="1524002" cy="1016001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3441258D-623E-4D77-91D8-19CCE0051818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9401" y="8160479"/>
            <a:ext cx="1524002" cy="1016001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0129576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880</TotalTime>
  <Words>323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Adobe Fangsong Std R</vt:lpstr>
      <vt:lpstr>Arial</vt:lpstr>
      <vt:lpstr>Calibri</vt:lpstr>
      <vt:lpstr>Imprint MT Shadow</vt:lpstr>
      <vt:lpstr>Office Theme</vt:lpstr>
      <vt:lpstr>1664 Malaga Cir Myrtle Beach, SC 29579 ~ MLS #1905312 ~ $928,900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38</cp:revision>
  <dcterms:created xsi:type="dcterms:W3CDTF">2006-08-16T00:00:00Z</dcterms:created>
  <dcterms:modified xsi:type="dcterms:W3CDTF">2019-03-21T17:50:31Z</dcterms:modified>
</cp:coreProperties>
</file>