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836" y="259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8/17/2014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8/17/2014</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24"/>
          <p:cNvSpPr/>
          <p:nvPr/>
        </p:nvSpPr>
        <p:spPr>
          <a:xfrm rot="10800000">
            <a:off x="0" y="-1"/>
            <a:ext cx="6858000" cy="1424808"/>
          </a:xfrm>
          <a:prstGeom prst="rect">
            <a:avLst/>
          </a:prstGeom>
          <a:gradFill flip="none" rotWithShape="1">
            <a:gsLst>
              <a:gs pos="28300">
                <a:srgbClr val="FFFFFF">
                  <a:alpha val="25000"/>
                </a:srgbClr>
              </a:gs>
              <a:gs pos="0">
                <a:schemeClr val="bg1"/>
              </a:gs>
              <a:gs pos="100000">
                <a:schemeClr val="tx2">
                  <a:lumMod val="50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58514" y="0"/>
            <a:ext cx="3799486" cy="2849615"/>
          </a:xfrm>
          <a:prstGeom prst="rect">
            <a:avLst/>
          </a:prstGeom>
        </p:spPr>
      </p:pic>
      <p:sp>
        <p:nvSpPr>
          <p:cNvPr id="22" name="Rectangle 21"/>
          <p:cNvSpPr/>
          <p:nvPr/>
        </p:nvSpPr>
        <p:spPr>
          <a:xfrm>
            <a:off x="0" y="7436439"/>
            <a:ext cx="6858000" cy="1707562"/>
          </a:xfrm>
          <a:prstGeom prst="rect">
            <a:avLst/>
          </a:prstGeom>
          <a:gradFill flip="none" rotWithShape="1">
            <a:gsLst>
              <a:gs pos="28300">
                <a:srgbClr val="FFFFFF">
                  <a:alpha val="25000"/>
                </a:srgbClr>
              </a:gs>
              <a:gs pos="0">
                <a:schemeClr val="bg1"/>
              </a:gs>
              <a:gs pos="100000">
                <a:schemeClr val="tx2">
                  <a:lumMod val="50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4855" y="1073025"/>
            <a:ext cx="2188800" cy="16416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2" name="Title 1"/>
          <p:cNvSpPr>
            <a:spLocks noGrp="1"/>
          </p:cNvSpPr>
          <p:nvPr>
            <p:ph type="ctrTitle"/>
          </p:nvPr>
        </p:nvSpPr>
        <p:spPr>
          <a:xfrm>
            <a:off x="-3886200" y="8626"/>
            <a:ext cx="3730917" cy="349975"/>
          </a:xfrm>
        </p:spPr>
        <p:txBody>
          <a:bodyPr>
            <a:noAutofit/>
          </a:bodyPr>
          <a:lstStyle/>
          <a:p>
            <a:pPr algn="l"/>
            <a:r>
              <a:rPr lang="en-US" sz="2000" i="1" dirty="0" smtClean="0">
                <a:solidFill>
                  <a:srgbClr val="FFFF00"/>
                </a:solidFill>
                <a:effectLst>
                  <a:outerShdw blurRad="38100" dist="38100" dir="2700000" algn="tl">
                    <a:srgbClr val="000000">
                      <a:alpha val="43137"/>
                    </a:srgbClr>
                  </a:outerShdw>
                </a:effectLst>
                <a:latin typeface="Trebuchet MS" panose="020B0603020202020204" pitchFamily="34" charset="0"/>
              </a:rPr>
              <a:t>Back on the Market!!</a:t>
            </a:r>
            <a:endParaRPr lang="en-US" sz="2000" i="1" dirty="0">
              <a:solidFill>
                <a:srgbClr val="FFFF00"/>
              </a:solidFill>
              <a:effectLst>
                <a:outerShdw blurRad="38100" dist="38100" dir="2700000" algn="tl">
                  <a:srgbClr val="000000">
                    <a:alpha val="43137"/>
                  </a:srgbClr>
                </a:outerShdw>
              </a:effectLst>
              <a:latin typeface="Trebuchet MS" panose="020B0603020202020204" pitchFamily="34" charset="0"/>
            </a:endParaRPr>
          </a:p>
        </p:txBody>
      </p:sp>
      <p:sp>
        <p:nvSpPr>
          <p:cNvPr id="3" name="Subtitle 2"/>
          <p:cNvSpPr>
            <a:spLocks noGrp="1"/>
          </p:cNvSpPr>
          <p:nvPr>
            <p:ph type="subTitle" idx="1"/>
          </p:nvPr>
        </p:nvSpPr>
        <p:spPr>
          <a:xfrm>
            <a:off x="1145106" y="2937008"/>
            <a:ext cx="4548956" cy="5292592"/>
          </a:xfrm>
        </p:spPr>
        <p:txBody>
          <a:bodyPr anchor="ctr">
            <a:noAutofit/>
          </a:bodyPr>
          <a:lstStyle/>
          <a:p>
            <a:r>
              <a:rPr lang="en-US" sz="900" dirty="0">
                <a:solidFill>
                  <a:schemeClr val="tx2">
                    <a:lumMod val="75000"/>
                  </a:schemeClr>
                </a:solidFill>
                <a:latin typeface="Trebuchet MS" panose="020B0603020202020204" pitchFamily="34" charset="0"/>
              </a:rPr>
              <a:t>Beautiful &amp; gracious semi-custom home designed by a local architect known for high-end homes in some of the most prestigious neighborhoods East of the Cooper, this home offers a wonderfully flexible floor plan and high quality finishes. True hardwood floors, 10 </a:t>
            </a:r>
            <a:r>
              <a:rPr lang="en-US" sz="900" dirty="0" err="1">
                <a:solidFill>
                  <a:schemeClr val="tx2">
                    <a:lumMod val="75000"/>
                  </a:schemeClr>
                </a:solidFill>
                <a:latin typeface="Trebuchet MS" panose="020B0603020202020204" pitchFamily="34" charset="0"/>
              </a:rPr>
              <a:t>ft</a:t>
            </a:r>
            <a:r>
              <a:rPr lang="en-US" sz="900" dirty="0">
                <a:solidFill>
                  <a:schemeClr val="tx2">
                    <a:lumMod val="75000"/>
                  </a:schemeClr>
                </a:solidFill>
                <a:latin typeface="Trebuchet MS" panose="020B0603020202020204" pitchFamily="34" charset="0"/>
              </a:rPr>
              <a:t> ceilings and beautiful trim work are just a few of the custom touches. The first floor of this upgraded home showcases the light-filled Family Room, complete with gas fireplace and custom built-ins on either side, opening to the large Kitchen with tons of cabinet &amp; counter space, </a:t>
            </a:r>
            <a:r>
              <a:rPr lang="en-US" sz="900" dirty="0" err="1">
                <a:solidFill>
                  <a:schemeClr val="tx2">
                    <a:lumMod val="75000"/>
                  </a:schemeClr>
                </a:solidFill>
                <a:latin typeface="Trebuchet MS" panose="020B0603020202020204" pitchFamily="34" charset="0"/>
              </a:rPr>
              <a:t>Jenn</a:t>
            </a:r>
            <a:r>
              <a:rPr lang="en-US" sz="900" dirty="0">
                <a:solidFill>
                  <a:schemeClr val="tx2">
                    <a:lumMod val="75000"/>
                  </a:schemeClr>
                </a:solidFill>
                <a:latin typeface="Trebuchet MS" panose="020B0603020202020204" pitchFamily="34" charset="0"/>
              </a:rPr>
              <a:t>-Air stainless steel appliances, granite countertops, glass-tiled backsplash, under-cabinet lighting, and even an instant hot-water faucet for making your morning tea. Just off of the wide Foyer is the formal Dining Room, painted a sophisticated Peacock Blue. Behind the Kitchen is another room, currently used as an office, which could easily become a breakfast room, sunroom, play space for the kids, or even an art studio. From this flex space, step out to the backyard with privacy fencing and lovely Charleston Garden style paver courtyard, and on towards the detached 2-car garage. Back inside the home, the first floor offers a full bedroom/bath suite with a sunny bay window...great for a guest or in-law suite if more than one generation is living under one roof. If another bedroom is not needed, this room would also make a cozy study or den. Climb the extra-wide staircase to the 2nd floor where you will find the true Master Suite with his &amp; hers walk-in closets, large bathroom with two separate extra large vanities topped with granite and oil-rubbed bronze plumbing fixtures. The Master Bath continues the spa-like feel with a large tiled shower, soaking tub with its own handheld showerhead, and separate water closet with linen closet tucked inside. The large laundry room, which includes another linen closet and laundry sink in addition to cabinets above the washer/dryer area, sits next to a landing area which is a great spot to sit and read or relax, or perhaps to set up a workstation for the family computer. Two additional bedrooms, both with walk-in closets with customized shelving systems, and a bathroom round out the second floor. The landing also accesses the upstairs front porch, offering a private perch to look out over one of the neighborhood green spaces and sip your morning coffee or a cool drink in the evening. There's another surprise waiting through the door and up the stairs to the third floor. The top floor of the home is really its own private suite. Complete with a full bathroom and large walk-in closet, this would be a great space for teenagers, young adults who have come home for a spell, or for guests. It could become a game/media room, home office, exercise area, playroom or bunkroom, as well. The home is sited on one of the largest lots in this hidden gem of a neighborhood, near the </a:t>
            </a:r>
            <a:r>
              <a:rPr lang="en-US" sz="900" dirty="0" err="1">
                <a:solidFill>
                  <a:schemeClr val="tx2">
                    <a:lumMod val="75000"/>
                  </a:schemeClr>
                </a:solidFill>
                <a:latin typeface="Trebuchet MS" panose="020B0603020202020204" pitchFamily="34" charset="0"/>
              </a:rPr>
              <a:t>playpark</a:t>
            </a:r>
            <a:r>
              <a:rPr lang="en-US" sz="900" dirty="0">
                <a:solidFill>
                  <a:schemeClr val="tx2">
                    <a:lumMod val="75000"/>
                  </a:schemeClr>
                </a:solidFill>
                <a:latin typeface="Trebuchet MS" panose="020B0603020202020204" pitchFamily="34" charset="0"/>
              </a:rPr>
              <a:t> on the cul-de-sac. This one-of-a-kind home is a truly special property!</a:t>
            </a:r>
            <a:endParaRPr lang="en-US" sz="900" dirty="0">
              <a:solidFill>
                <a:schemeClr val="tx2">
                  <a:lumMod val="75000"/>
                </a:schemeClr>
              </a:solidFill>
              <a:latin typeface="Trebuchet MS" panose="020B0603020202020204" pitchFamily="34" charset="0"/>
            </a:endParaRPr>
          </a:p>
        </p:txBody>
      </p:sp>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7436439"/>
            <a:ext cx="1081876" cy="811407"/>
          </a:xfrm>
          <a:prstGeom prst="rect">
            <a:avLst/>
          </a:prstGeom>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6532212"/>
            <a:ext cx="1089112" cy="816834"/>
          </a:xfrm>
          <a:prstGeom prst="rect">
            <a:avLst/>
          </a:prstGeom>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 y="4736635"/>
            <a:ext cx="1081877" cy="811407"/>
          </a:xfrm>
          <a:prstGeom prst="rect">
            <a:avLst/>
          </a:prstGeom>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 y="3837659"/>
            <a:ext cx="1081877" cy="811407"/>
          </a:xfrm>
          <a:prstGeom prst="rect">
            <a:avLst/>
          </a:prstGeom>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0" y="5633411"/>
            <a:ext cx="1081877" cy="811407"/>
          </a:xfrm>
          <a:prstGeom prst="rect">
            <a:avLst/>
          </a:prstGeom>
        </p:spPr>
      </p:pic>
      <p:sp>
        <p:nvSpPr>
          <p:cNvPr id="13" name="Title 1"/>
          <p:cNvSpPr txBox="1">
            <a:spLocks/>
          </p:cNvSpPr>
          <p:nvPr/>
        </p:nvSpPr>
        <p:spPr>
          <a:xfrm>
            <a:off x="-3" y="47625"/>
            <a:ext cx="3058517" cy="220980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dirty="0" smtClean="0">
                <a:solidFill>
                  <a:srgbClr val="FFFF00"/>
                </a:solidFill>
                <a:effectLst>
                  <a:outerShdw blurRad="38100" dist="38100" dir="2700000" algn="tl">
                    <a:srgbClr val="000000">
                      <a:alpha val="43137"/>
                    </a:srgbClr>
                  </a:outerShdw>
                </a:effectLst>
                <a:latin typeface="Trebuchet MS" panose="020B0603020202020204" pitchFamily="34" charset="0"/>
              </a:rPr>
              <a:t>1665 Ware Bottom Ln</a:t>
            </a:r>
            <a:endParaRPr lang="en-US" sz="2000" dirty="0" smtClean="0">
              <a:solidFill>
                <a:srgbClr val="FFFF00"/>
              </a:solidFill>
              <a:effectLst>
                <a:outerShdw blurRad="38100" dist="38100" dir="2700000" algn="tl">
                  <a:srgbClr val="000000">
                    <a:alpha val="43137"/>
                  </a:srgbClr>
                </a:outerShdw>
              </a:effectLst>
              <a:latin typeface="Trebuchet MS" panose="020B0603020202020204" pitchFamily="34" charset="0"/>
            </a:endParaRPr>
          </a:p>
          <a:p>
            <a:r>
              <a:rPr lang="en-US" sz="1600" dirty="0" smtClean="0">
                <a:solidFill>
                  <a:srgbClr val="FFFF00"/>
                </a:solidFill>
                <a:effectLst>
                  <a:outerShdw blurRad="38100" dist="38100" dir="2700000" algn="tl">
                    <a:srgbClr val="000000">
                      <a:alpha val="43137"/>
                    </a:srgbClr>
                  </a:outerShdw>
                </a:effectLst>
                <a:latin typeface="Trebuchet MS" panose="020B0603020202020204" pitchFamily="34" charset="0"/>
              </a:rPr>
              <a:t>Pinckney Place - </a:t>
            </a:r>
            <a:r>
              <a:rPr lang="en-US" sz="1600" dirty="0" smtClean="0">
                <a:solidFill>
                  <a:srgbClr val="FFFF00"/>
                </a:solidFill>
                <a:effectLst>
                  <a:outerShdw blurRad="38100" dist="38100" dir="2700000" algn="tl">
                    <a:srgbClr val="000000">
                      <a:alpha val="43137"/>
                    </a:srgbClr>
                  </a:outerShdw>
                </a:effectLst>
                <a:latin typeface="Trebuchet MS" panose="020B0603020202020204" pitchFamily="34" charset="0"/>
              </a:rPr>
              <a:t>Mt Pleasant</a:t>
            </a:r>
          </a:p>
          <a:p>
            <a:r>
              <a:rPr lang="en-US" sz="1600" dirty="0" smtClean="0">
                <a:solidFill>
                  <a:srgbClr val="FFFF00"/>
                </a:solidFill>
                <a:effectLst>
                  <a:outerShdw blurRad="38100" dist="38100" dir="2700000" algn="tl">
                    <a:srgbClr val="000000">
                      <a:alpha val="43137"/>
                    </a:srgbClr>
                  </a:outerShdw>
                </a:effectLst>
                <a:latin typeface="Trebuchet MS" panose="020B0603020202020204" pitchFamily="34" charset="0"/>
              </a:rPr>
              <a:t>MLS# </a:t>
            </a:r>
            <a:r>
              <a:rPr lang="en-US" sz="1600" dirty="0" smtClean="0">
                <a:solidFill>
                  <a:srgbClr val="FFFF00"/>
                </a:solidFill>
                <a:effectLst>
                  <a:outerShdw blurRad="38100" dist="38100" dir="2700000" algn="tl">
                    <a:srgbClr val="000000">
                      <a:alpha val="43137"/>
                    </a:srgbClr>
                  </a:outerShdw>
                </a:effectLst>
                <a:latin typeface="Trebuchet MS" panose="020B0603020202020204" pitchFamily="34" charset="0"/>
              </a:rPr>
              <a:t>1422022 - $625,000</a:t>
            </a:r>
            <a:endParaRPr lang="en-US" sz="1600" dirty="0">
              <a:solidFill>
                <a:srgbClr val="FFFF00"/>
              </a:solidFill>
              <a:effectLst>
                <a:outerShdw blurRad="38100" dist="38100" dir="2700000" algn="tl">
                  <a:srgbClr val="000000">
                    <a:alpha val="43137"/>
                  </a:srgbClr>
                </a:outerShdw>
              </a:effectLst>
              <a:latin typeface="Trebuchet MS" panose="020B0603020202020204" pitchFamily="34" charset="0"/>
            </a:endParaRPr>
          </a:p>
        </p:txBody>
      </p:sp>
      <p:pic>
        <p:nvPicPr>
          <p:cNvPr id="1026" name="Picture 2"/>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300532" y="8379802"/>
            <a:ext cx="488048" cy="64785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0" y="8257451"/>
            <a:ext cx="6858000" cy="892552"/>
          </a:xfrm>
          <a:prstGeom prst="rect">
            <a:avLst/>
          </a:prstGeom>
        </p:spPr>
        <p:txBody>
          <a:bodyPr wrap="square">
            <a:spAutoFit/>
          </a:bodyPr>
          <a:lstStyle/>
          <a:p>
            <a:pPr algn="ctr"/>
            <a:r>
              <a:rPr lang="en-US" b="1" dirty="0" smtClean="0">
                <a:solidFill>
                  <a:srgbClr val="FFFF00"/>
                </a:solidFill>
                <a:effectLst>
                  <a:outerShdw blurRad="38100" dist="38100" dir="2700000" algn="tl">
                    <a:srgbClr val="000000">
                      <a:alpha val="43137"/>
                    </a:srgbClr>
                  </a:outerShdw>
                </a:effectLst>
                <a:latin typeface="Trebuchet MS" panose="020B0603020202020204" pitchFamily="34" charset="0"/>
              </a:rPr>
              <a:t>Beth </a:t>
            </a:r>
            <a:r>
              <a:rPr lang="en-US" b="1" dirty="0" err="1" smtClean="0">
                <a:solidFill>
                  <a:srgbClr val="FFFF00"/>
                </a:solidFill>
                <a:effectLst>
                  <a:outerShdw blurRad="38100" dist="38100" dir="2700000" algn="tl">
                    <a:srgbClr val="000000">
                      <a:alpha val="43137"/>
                    </a:srgbClr>
                  </a:outerShdw>
                </a:effectLst>
                <a:latin typeface="Trebuchet MS" panose="020B0603020202020204" pitchFamily="34" charset="0"/>
              </a:rPr>
              <a:t>Tavel</a:t>
            </a:r>
            <a:endParaRPr lang="en-US" b="1" dirty="0" smtClean="0">
              <a:solidFill>
                <a:srgbClr val="FFFF00"/>
              </a:solidFill>
              <a:effectLst>
                <a:outerShdw blurRad="38100" dist="38100" dir="2700000" algn="tl">
                  <a:srgbClr val="000000">
                    <a:alpha val="43137"/>
                  </a:srgbClr>
                </a:outerShdw>
              </a:effectLst>
              <a:latin typeface="Trebuchet MS" panose="020B0603020202020204" pitchFamily="34" charset="0"/>
            </a:endParaRPr>
          </a:p>
          <a:p>
            <a:pPr algn="ctr"/>
            <a:r>
              <a:rPr lang="en-US" sz="1600" dirty="0">
                <a:solidFill>
                  <a:srgbClr val="FFFF00"/>
                </a:solidFill>
                <a:effectLst>
                  <a:outerShdw blurRad="38100" dist="38100" dir="2700000" algn="tl">
                    <a:srgbClr val="000000">
                      <a:alpha val="43137"/>
                    </a:srgbClr>
                  </a:outerShdw>
                </a:effectLst>
                <a:latin typeface="Trebuchet MS" panose="020B0603020202020204" pitchFamily="34" charset="0"/>
              </a:rPr>
              <a:t>(843) </a:t>
            </a:r>
            <a:r>
              <a:rPr lang="en-US" sz="1600" dirty="0">
                <a:solidFill>
                  <a:srgbClr val="FFFF00"/>
                </a:solidFill>
                <a:effectLst>
                  <a:outerShdw blurRad="38100" dist="38100" dir="2700000" algn="tl">
                    <a:srgbClr val="000000">
                      <a:alpha val="43137"/>
                    </a:srgbClr>
                  </a:outerShdw>
                </a:effectLst>
                <a:latin typeface="Trebuchet MS" panose="020B0603020202020204" pitchFamily="34" charset="0"/>
              </a:rPr>
              <a:t>270-0687</a:t>
            </a:r>
            <a:endParaRPr lang="en-US" sz="1600" dirty="0" smtClean="0">
              <a:solidFill>
                <a:srgbClr val="FFFF00"/>
              </a:solidFill>
              <a:effectLst>
                <a:outerShdw blurRad="38100" dist="38100" dir="2700000" algn="tl">
                  <a:srgbClr val="000000">
                    <a:alpha val="43137"/>
                  </a:srgbClr>
                </a:outerShdw>
              </a:effectLst>
              <a:latin typeface="Trebuchet MS" panose="020B0603020202020204" pitchFamily="34" charset="0"/>
            </a:endParaRPr>
          </a:p>
          <a:p>
            <a:pPr algn="ctr"/>
            <a:r>
              <a:rPr lang="en-US" sz="1600" dirty="0">
                <a:solidFill>
                  <a:srgbClr val="FFFF00"/>
                </a:solidFill>
                <a:effectLst>
                  <a:outerShdw blurRad="38100" dist="38100" dir="2700000" algn="tl">
                    <a:srgbClr val="000000">
                      <a:alpha val="43137"/>
                    </a:srgbClr>
                  </a:outerShdw>
                </a:effectLst>
                <a:latin typeface="Trebuchet MS" panose="020B0603020202020204" pitchFamily="34" charset="0"/>
              </a:rPr>
              <a:t>btavel@carolinaone.com</a:t>
            </a:r>
            <a:endParaRPr lang="en-US" sz="1600" dirty="0">
              <a:solidFill>
                <a:srgbClr val="FFFF00"/>
              </a:solidFill>
              <a:effectLst>
                <a:outerShdw blurRad="38100" dist="38100" dir="2700000" algn="tl">
                  <a:srgbClr val="000000">
                    <a:alpha val="43137"/>
                  </a:srgbClr>
                </a:outerShdw>
              </a:effectLst>
              <a:latin typeface="Trebuchet MS" panose="020B0603020202020204" pitchFamily="34" charset="0"/>
            </a:endParaRPr>
          </a:p>
        </p:txBody>
      </p:sp>
      <p:pic>
        <p:nvPicPr>
          <p:cNvPr id="15" name="Picture 14"/>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5973772" y="8360439"/>
            <a:ext cx="686577" cy="686577"/>
          </a:xfrm>
          <a:prstGeom prst="rect">
            <a:avLst/>
          </a:prstGeom>
        </p:spPr>
      </p:pic>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776522" y="6536387"/>
            <a:ext cx="1081077" cy="810808"/>
          </a:xfrm>
          <a:prstGeom prst="rect">
            <a:avLst/>
          </a:prstGeom>
        </p:spPr>
      </p:pic>
      <p:pic>
        <p:nvPicPr>
          <p:cNvPr id="17" name="Picture 1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776523" y="5636811"/>
            <a:ext cx="1081077" cy="810808"/>
          </a:xfrm>
          <a:prstGeom prst="rect">
            <a:avLst/>
          </a:prstGeom>
        </p:spPr>
      </p:pic>
      <p:pic>
        <p:nvPicPr>
          <p:cNvPr id="18" name="Picture 1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776523" y="4737235"/>
            <a:ext cx="1081077" cy="810808"/>
          </a:xfrm>
          <a:prstGeom prst="rect">
            <a:avLst/>
          </a:prstGeom>
        </p:spPr>
      </p:pic>
      <p:pic>
        <p:nvPicPr>
          <p:cNvPr id="19" name="Picture 18"/>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776123" y="7435663"/>
            <a:ext cx="1081876" cy="811407"/>
          </a:xfrm>
          <a:prstGeom prst="rect">
            <a:avLst/>
          </a:prstGeom>
        </p:spPr>
      </p:pic>
      <p:pic>
        <p:nvPicPr>
          <p:cNvPr id="20" name="Picture 19"/>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5776523" y="3837659"/>
            <a:ext cx="1081077" cy="810808"/>
          </a:xfrm>
          <a:prstGeom prst="rect">
            <a:avLst/>
          </a:prstGeom>
        </p:spPr>
      </p:pic>
      <p:pic>
        <p:nvPicPr>
          <p:cNvPr id="21" name="Picture 20"/>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5776123" y="2937783"/>
            <a:ext cx="1081876" cy="811407"/>
          </a:xfrm>
          <a:prstGeom prst="rect">
            <a:avLst/>
          </a:prstGeom>
        </p:spPr>
      </p:pic>
      <p:pic>
        <p:nvPicPr>
          <p:cNvPr id="23" name="Picture 22"/>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3" y="2937783"/>
            <a:ext cx="1081876" cy="811407"/>
          </a:xfrm>
          <a:prstGeom prst="rect">
            <a:avLst/>
          </a:prstGeom>
        </p:spPr>
      </p:pic>
    </p:spTree>
    <p:extLst>
      <p:ext uri="{BB962C8B-B14F-4D97-AF65-F5344CB8AC3E}">
        <p14:creationId xmlns:p14="http://schemas.microsoft.com/office/powerpoint/2010/main" val="161914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TotalTime>
  <Words>583</Words>
  <Application>Microsoft Office PowerPoint</Application>
  <PresentationFormat>On-screen Show (4:3)</PresentationFormat>
  <Paragraphs>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Back on the Market!!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atp1313@gmail.com</cp:lastModifiedBy>
  <cp:revision>15</cp:revision>
  <dcterms:created xsi:type="dcterms:W3CDTF">2006-08-16T00:00:00Z</dcterms:created>
  <dcterms:modified xsi:type="dcterms:W3CDTF">2014-08-17T13:43:13Z</dcterms:modified>
</cp:coreProperties>
</file>