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99BC"/>
    <a:srgbClr val="70A2EC"/>
    <a:srgbClr val="E83D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 varScale="1">
        <p:scale>
          <a:sx n="78" d="100"/>
          <a:sy n="78" d="100"/>
        </p:scale>
        <p:origin x="3018" y="10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940" y="5235547"/>
            <a:ext cx="7149319" cy="1741022"/>
          </a:xfrm>
        </p:spPr>
        <p:txBody>
          <a:bodyPr numCol="1" anchor="ctr">
            <a:noAutofit/>
          </a:bodyPr>
          <a:lstStyle/>
          <a:p>
            <a:r>
              <a:rPr lang="en-US" sz="1100" dirty="0">
                <a:solidFill>
                  <a:srgbClr val="7B99BC"/>
                </a:solidFill>
                <a:latin typeface="Century Gothic" panose="020B0502020202020204" pitchFamily="34" charset="0"/>
              </a:rPr>
              <a:t>This charming single level home sits on a 1/2 ac. lot with beautiful trees and plenty of room for outdoor entertaining or out buildings. A patio, fire pit and a great deck waiting to be enjoyed. The kitchen was updated with gas oven and cook top and beautiful Soap Stone counter tops. A pantry was added giving the kitchen bountiful storage. The walk-in shower and updated primary bath includes a laundry area. The tankless hot water system and storm windows makes this home very efficient. This is not your typical ranch! The floor plan has a very easy flow with large closets in the bedrooms and an updated, charming decor. No HOA!</a:t>
            </a:r>
          </a:p>
          <a:p>
            <a:r>
              <a:rPr lang="en-US" sz="1100" dirty="0">
                <a:solidFill>
                  <a:srgbClr val="7B99BC"/>
                </a:solidFill>
                <a:latin typeface="Century Gothic" panose="020B0502020202020204" pitchFamily="34" charset="0"/>
              </a:rPr>
              <a:t>A Lender credit of $1800.00 is available and will be applied towards the buyer's closing cost and prepaids if the buyer chooses the seller's preferred lender. This credit is in addition to any negotiated seller concession.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2941" y="8347710"/>
            <a:ext cx="3344067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7B99BC"/>
                </a:solidFill>
                <a:latin typeface="Century Gothic" panose="020B0502020202020204" pitchFamily="34" charset="0"/>
              </a:rPr>
              <a:t>Jimi Craddock</a:t>
            </a:r>
          </a:p>
          <a:p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843-906-8724</a:t>
            </a:r>
          </a:p>
          <a:p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jimi.craddock@carolinaone.com</a:t>
            </a:r>
          </a:p>
        </p:txBody>
      </p:sp>
      <p:sp>
        <p:nvSpPr>
          <p:cNvPr id="5" name="Rectangle 4"/>
          <p:cNvSpPr/>
          <p:nvPr/>
        </p:nvSpPr>
        <p:spPr>
          <a:xfrm>
            <a:off x="18488" y="0"/>
            <a:ext cx="7296713" cy="707886"/>
          </a:xfrm>
          <a:prstGeom prst="rect">
            <a:avLst/>
          </a:prstGeom>
          <a:solidFill>
            <a:srgbClr val="7B99BC"/>
          </a:solidFill>
        </p:spPr>
        <p:txBody>
          <a:bodyPr wrap="square" anchor="ctr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1665 Dogwood Road</a:t>
            </a:r>
          </a:p>
          <a:p>
            <a:pPr algn="ctr"/>
            <a:r>
              <a:rPr lang="fr-FR" sz="1600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Pierpont</a:t>
            </a:r>
            <a:r>
              <a:rPr lang="fr-FR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| Charleston, SC 29414 | MLS# 24016918 | $465,000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3888194" y="8386182"/>
            <a:ext cx="334406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rgbClr val="7B99BC"/>
                </a:solidFill>
                <a:latin typeface="Century Gothic" panose="020B0502020202020204" pitchFamily="34" charset="0"/>
              </a:rPr>
              <a:t>Carolina One Real Estate</a:t>
            </a:r>
          </a:p>
          <a:p>
            <a:pPr algn="r"/>
            <a:r>
              <a:rPr lang="en-US" sz="1100" dirty="0">
                <a:solidFill>
                  <a:srgbClr val="7B99BC"/>
                </a:solidFill>
                <a:latin typeface="Century Gothic" panose="020B0502020202020204" pitchFamily="34" charset="0"/>
              </a:rPr>
              <a:t>191 Rutledge Ave</a:t>
            </a:r>
          </a:p>
          <a:p>
            <a:pPr algn="r"/>
            <a:r>
              <a:rPr lang="en-US" sz="1100" dirty="0">
                <a:solidFill>
                  <a:srgbClr val="7B99BC"/>
                </a:solidFill>
                <a:latin typeface="Century Gothic" panose="020B0502020202020204" pitchFamily="34" charset="0"/>
              </a:rPr>
              <a:t>Charleston, SC 29403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7C600F5-E876-42EA-99C5-06FC1E3FD0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21" b="5521"/>
          <a:stretch/>
        </p:blipFill>
        <p:spPr>
          <a:xfrm>
            <a:off x="0" y="722871"/>
            <a:ext cx="3639111" cy="2426074"/>
          </a:xfrm>
          <a:prstGeom prst="rect">
            <a:avLst/>
          </a:prstGeom>
          <a:ln w="19050">
            <a:solidFill>
              <a:schemeClr val="bg1"/>
            </a:solidFill>
          </a:ln>
          <a:effectLst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D76BA0-E01C-54EA-3159-F76076D073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76089" y="722871"/>
            <a:ext cx="3639111" cy="2426074"/>
          </a:xfrm>
          <a:prstGeom prst="rect">
            <a:avLst/>
          </a:prstGeom>
          <a:ln w="19050">
            <a:solidFill>
              <a:schemeClr val="bg1"/>
            </a:solidFill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940" y="3331008"/>
            <a:ext cx="7149319" cy="533400"/>
          </a:xfrm>
          <a:noFill/>
          <a:effectLst/>
        </p:spPr>
        <p:txBody>
          <a:bodyPr anchor="ctr">
            <a:noAutofit/>
          </a:bodyPr>
          <a:lstStyle/>
          <a:p>
            <a:pPr>
              <a:spcAft>
                <a:spcPts val="2000"/>
              </a:spcAft>
            </a:pPr>
            <a:r>
              <a:rPr lang="en-US" sz="3200" dirty="0">
                <a:ln w="3175">
                  <a:noFill/>
                </a:ln>
                <a:solidFill>
                  <a:srgbClr val="7B99BC"/>
                </a:solidFill>
                <a:latin typeface="Flood Std" panose="03090602040405060206" pitchFamily="66" charset="0"/>
              </a:rPr>
              <a:t>Back on the Market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941" y="4046471"/>
            <a:ext cx="1510520" cy="100701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8430D23-74D0-D50E-6909-AA435569902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2542" y="4046471"/>
            <a:ext cx="1510519" cy="100701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919E267-420E-4077-79E0-D6B109EC97F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42142" y="4046471"/>
            <a:ext cx="1510519" cy="100701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EB002B4-C549-04F5-F5A7-194F033C8B2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21741" y="4046471"/>
            <a:ext cx="1510519" cy="100701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17454D7-DE58-6F53-C94B-9BA59322CC7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941" y="7158632"/>
            <a:ext cx="1510519" cy="100701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5CBC16C-2030-421E-20D0-4A1A96AD733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2542" y="7158633"/>
            <a:ext cx="1510519" cy="100701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E9BE97D-E933-FAB4-B675-218EB7CFA4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42142" y="7158633"/>
            <a:ext cx="1510519" cy="100701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88E3794-FA65-91EA-4A09-3171267A95EE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21741" y="7158632"/>
            <a:ext cx="1510519" cy="1007013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1761</TotalTime>
  <Words>204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Flood Std</vt:lpstr>
      <vt:lpstr>Office Theme</vt:lpstr>
      <vt:lpstr>Back on the Market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76</cp:revision>
  <dcterms:created xsi:type="dcterms:W3CDTF">2006-08-16T00:00:00Z</dcterms:created>
  <dcterms:modified xsi:type="dcterms:W3CDTF">2024-09-16T20:37:55Z</dcterms:modified>
</cp:coreProperties>
</file>