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315200" cy="9144000"/>
  <p:notesSz cx="6858000" cy="9144000"/>
  <p:defaultTextStyle>
    <a:defPPr>
      <a:defRPr lang="en-US"/>
    </a:defPPr>
    <a:lvl1pPr marL="0" algn="l" defTabSz="940375" rtl="0" eaLnBrk="1" latinLnBrk="0" hangingPunct="1">
      <a:defRPr sz="1846" kern="1200">
        <a:solidFill>
          <a:schemeClr val="tx1"/>
        </a:solidFill>
        <a:latin typeface="+mn-lt"/>
        <a:ea typeface="+mn-ea"/>
        <a:cs typeface="+mn-cs"/>
      </a:defRPr>
    </a:lvl1pPr>
    <a:lvl2pPr marL="470187" algn="l" defTabSz="940375" rtl="0" eaLnBrk="1" latinLnBrk="0" hangingPunct="1">
      <a:defRPr sz="1846" kern="1200">
        <a:solidFill>
          <a:schemeClr val="tx1"/>
        </a:solidFill>
        <a:latin typeface="+mn-lt"/>
        <a:ea typeface="+mn-ea"/>
        <a:cs typeface="+mn-cs"/>
      </a:defRPr>
    </a:lvl2pPr>
    <a:lvl3pPr marL="940375" algn="l" defTabSz="940375" rtl="0" eaLnBrk="1" latinLnBrk="0" hangingPunct="1">
      <a:defRPr sz="1846" kern="1200">
        <a:solidFill>
          <a:schemeClr val="tx1"/>
        </a:solidFill>
        <a:latin typeface="+mn-lt"/>
        <a:ea typeface="+mn-ea"/>
        <a:cs typeface="+mn-cs"/>
      </a:defRPr>
    </a:lvl3pPr>
    <a:lvl4pPr marL="1410563" algn="l" defTabSz="940375" rtl="0" eaLnBrk="1" latinLnBrk="0" hangingPunct="1">
      <a:defRPr sz="1846" kern="1200">
        <a:solidFill>
          <a:schemeClr val="tx1"/>
        </a:solidFill>
        <a:latin typeface="+mn-lt"/>
        <a:ea typeface="+mn-ea"/>
        <a:cs typeface="+mn-cs"/>
      </a:defRPr>
    </a:lvl4pPr>
    <a:lvl5pPr marL="1880750" algn="l" defTabSz="940375" rtl="0" eaLnBrk="1" latinLnBrk="0" hangingPunct="1">
      <a:defRPr sz="1846" kern="1200">
        <a:solidFill>
          <a:schemeClr val="tx1"/>
        </a:solidFill>
        <a:latin typeface="+mn-lt"/>
        <a:ea typeface="+mn-ea"/>
        <a:cs typeface="+mn-cs"/>
      </a:defRPr>
    </a:lvl5pPr>
    <a:lvl6pPr marL="2350937" algn="l" defTabSz="940375" rtl="0" eaLnBrk="1" latinLnBrk="0" hangingPunct="1">
      <a:defRPr sz="1846" kern="1200">
        <a:solidFill>
          <a:schemeClr val="tx1"/>
        </a:solidFill>
        <a:latin typeface="+mn-lt"/>
        <a:ea typeface="+mn-ea"/>
        <a:cs typeface="+mn-cs"/>
      </a:defRPr>
    </a:lvl6pPr>
    <a:lvl7pPr marL="2821125" algn="l" defTabSz="940375" rtl="0" eaLnBrk="1" latinLnBrk="0" hangingPunct="1">
      <a:defRPr sz="1846" kern="1200">
        <a:solidFill>
          <a:schemeClr val="tx1"/>
        </a:solidFill>
        <a:latin typeface="+mn-lt"/>
        <a:ea typeface="+mn-ea"/>
        <a:cs typeface="+mn-cs"/>
      </a:defRPr>
    </a:lvl7pPr>
    <a:lvl8pPr marL="3291313" algn="l" defTabSz="940375" rtl="0" eaLnBrk="1" latinLnBrk="0" hangingPunct="1">
      <a:defRPr sz="1846" kern="1200">
        <a:solidFill>
          <a:schemeClr val="tx1"/>
        </a:solidFill>
        <a:latin typeface="+mn-lt"/>
        <a:ea typeface="+mn-ea"/>
        <a:cs typeface="+mn-cs"/>
      </a:defRPr>
    </a:lvl8pPr>
    <a:lvl9pPr marL="3761500" algn="l" defTabSz="940375" rtl="0" eaLnBrk="1" latinLnBrk="0" hangingPunct="1">
      <a:defRPr sz="1846"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userDrawn="1">
          <p15:clr>
            <a:srgbClr val="A4A3A4"/>
          </p15:clr>
        </p15:guide>
        <p15:guide id="2" pos="2304"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BE7C7A"/>
    <a:srgbClr val="7B99BC"/>
    <a:srgbClr val="70A2EC"/>
    <a:srgbClr val="E83D2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3950" autoAdjust="0"/>
  </p:normalViewPr>
  <p:slideViewPr>
    <p:cSldViewPr>
      <p:cViewPr>
        <p:scale>
          <a:sx n="100" d="100"/>
          <a:sy n="100" d="100"/>
        </p:scale>
        <p:origin x="1949" y="41"/>
      </p:cViewPr>
      <p:guideLst>
        <p:guide orient="horz" pos="2880"/>
        <p:guide pos="230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48640" y="2840569"/>
            <a:ext cx="6217920" cy="1960033"/>
          </a:xfrm>
        </p:spPr>
        <p:txBody>
          <a:bodyPr/>
          <a:lstStyle/>
          <a:p>
            <a:r>
              <a:rPr lang="en-US"/>
              <a:t>Click to edit Master title style</a:t>
            </a:r>
          </a:p>
        </p:txBody>
      </p:sp>
      <p:sp>
        <p:nvSpPr>
          <p:cNvPr id="3" name="Subtitle 2"/>
          <p:cNvSpPr>
            <a:spLocks noGrp="1"/>
          </p:cNvSpPr>
          <p:nvPr>
            <p:ph type="subTitle" idx="1"/>
          </p:nvPr>
        </p:nvSpPr>
        <p:spPr>
          <a:xfrm>
            <a:off x="1097280" y="5181600"/>
            <a:ext cx="5120640" cy="2336800"/>
          </a:xfrm>
        </p:spPr>
        <p:txBody>
          <a:bodyPr/>
          <a:lstStyle>
            <a:lvl1pPr marL="0" indent="0" algn="ctr">
              <a:buNone/>
              <a:defRPr>
                <a:solidFill>
                  <a:schemeClr val="tx1">
                    <a:tint val="75000"/>
                  </a:schemeClr>
                </a:solidFill>
              </a:defRPr>
            </a:lvl1pPr>
            <a:lvl2pPr marL="463106" indent="0" algn="ctr">
              <a:buNone/>
              <a:defRPr>
                <a:solidFill>
                  <a:schemeClr val="tx1">
                    <a:tint val="75000"/>
                  </a:schemeClr>
                </a:solidFill>
              </a:defRPr>
            </a:lvl2pPr>
            <a:lvl3pPr marL="926213" indent="0" algn="ctr">
              <a:buNone/>
              <a:defRPr>
                <a:solidFill>
                  <a:schemeClr val="tx1">
                    <a:tint val="75000"/>
                  </a:schemeClr>
                </a:solidFill>
              </a:defRPr>
            </a:lvl3pPr>
            <a:lvl4pPr marL="1389320" indent="0" algn="ctr">
              <a:buNone/>
              <a:defRPr>
                <a:solidFill>
                  <a:schemeClr val="tx1">
                    <a:tint val="75000"/>
                  </a:schemeClr>
                </a:solidFill>
              </a:defRPr>
            </a:lvl4pPr>
            <a:lvl5pPr marL="1852427" indent="0" algn="ctr">
              <a:buNone/>
              <a:defRPr>
                <a:solidFill>
                  <a:schemeClr val="tx1">
                    <a:tint val="75000"/>
                  </a:schemeClr>
                </a:solidFill>
              </a:defRPr>
            </a:lvl5pPr>
            <a:lvl6pPr marL="2315533" indent="0" algn="ctr">
              <a:buNone/>
              <a:defRPr>
                <a:solidFill>
                  <a:schemeClr val="tx1">
                    <a:tint val="75000"/>
                  </a:schemeClr>
                </a:solidFill>
              </a:defRPr>
            </a:lvl6pPr>
            <a:lvl7pPr marL="2778640" indent="0" algn="ctr">
              <a:buNone/>
              <a:defRPr>
                <a:solidFill>
                  <a:schemeClr val="tx1">
                    <a:tint val="75000"/>
                  </a:schemeClr>
                </a:solidFill>
              </a:defRPr>
            </a:lvl7pPr>
            <a:lvl8pPr marL="3241747" indent="0" algn="ctr">
              <a:buNone/>
              <a:defRPr>
                <a:solidFill>
                  <a:schemeClr val="tx1">
                    <a:tint val="75000"/>
                  </a:schemeClr>
                </a:solidFill>
              </a:defRPr>
            </a:lvl8pPr>
            <a:lvl9pPr marL="3704853"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10/19/2021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10/19/2021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303520" y="366185"/>
            <a:ext cx="1645920" cy="780203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65760" y="366185"/>
            <a:ext cx="4815840" cy="780203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10/19/2021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10/19/2021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77850" y="5875867"/>
            <a:ext cx="6217920" cy="1816100"/>
          </a:xfrm>
        </p:spPr>
        <p:txBody>
          <a:bodyPr anchor="t"/>
          <a:lstStyle>
            <a:lvl1pPr algn="l">
              <a:defRPr sz="4091" b="1" cap="all"/>
            </a:lvl1pPr>
          </a:lstStyle>
          <a:p>
            <a:r>
              <a:rPr lang="en-US"/>
              <a:t>Click to edit Master title style</a:t>
            </a:r>
          </a:p>
        </p:txBody>
      </p:sp>
      <p:sp>
        <p:nvSpPr>
          <p:cNvPr id="3" name="Text Placeholder 2"/>
          <p:cNvSpPr>
            <a:spLocks noGrp="1"/>
          </p:cNvSpPr>
          <p:nvPr>
            <p:ph type="body" idx="1"/>
          </p:nvPr>
        </p:nvSpPr>
        <p:spPr>
          <a:xfrm>
            <a:off x="577850" y="3875618"/>
            <a:ext cx="6217920" cy="2000249"/>
          </a:xfrm>
        </p:spPr>
        <p:txBody>
          <a:bodyPr anchor="b"/>
          <a:lstStyle>
            <a:lvl1pPr marL="0" indent="0">
              <a:buNone/>
              <a:defRPr sz="2000">
                <a:solidFill>
                  <a:schemeClr val="tx1">
                    <a:tint val="75000"/>
                  </a:schemeClr>
                </a:solidFill>
              </a:defRPr>
            </a:lvl1pPr>
            <a:lvl2pPr marL="463106" indent="0">
              <a:buNone/>
              <a:defRPr sz="1818">
                <a:solidFill>
                  <a:schemeClr val="tx1">
                    <a:tint val="75000"/>
                  </a:schemeClr>
                </a:solidFill>
              </a:defRPr>
            </a:lvl2pPr>
            <a:lvl3pPr marL="926213" indent="0">
              <a:buNone/>
              <a:defRPr sz="1636">
                <a:solidFill>
                  <a:schemeClr val="tx1">
                    <a:tint val="75000"/>
                  </a:schemeClr>
                </a:solidFill>
              </a:defRPr>
            </a:lvl3pPr>
            <a:lvl4pPr marL="1389320" indent="0">
              <a:buNone/>
              <a:defRPr sz="1455">
                <a:solidFill>
                  <a:schemeClr val="tx1">
                    <a:tint val="75000"/>
                  </a:schemeClr>
                </a:solidFill>
              </a:defRPr>
            </a:lvl4pPr>
            <a:lvl5pPr marL="1852427" indent="0">
              <a:buNone/>
              <a:defRPr sz="1455">
                <a:solidFill>
                  <a:schemeClr val="tx1">
                    <a:tint val="75000"/>
                  </a:schemeClr>
                </a:solidFill>
              </a:defRPr>
            </a:lvl5pPr>
            <a:lvl6pPr marL="2315533" indent="0">
              <a:buNone/>
              <a:defRPr sz="1455">
                <a:solidFill>
                  <a:schemeClr val="tx1">
                    <a:tint val="75000"/>
                  </a:schemeClr>
                </a:solidFill>
              </a:defRPr>
            </a:lvl6pPr>
            <a:lvl7pPr marL="2778640" indent="0">
              <a:buNone/>
              <a:defRPr sz="1455">
                <a:solidFill>
                  <a:schemeClr val="tx1">
                    <a:tint val="75000"/>
                  </a:schemeClr>
                </a:solidFill>
              </a:defRPr>
            </a:lvl7pPr>
            <a:lvl8pPr marL="3241747" indent="0">
              <a:buNone/>
              <a:defRPr sz="1455">
                <a:solidFill>
                  <a:schemeClr val="tx1">
                    <a:tint val="75000"/>
                  </a:schemeClr>
                </a:solidFill>
              </a:defRPr>
            </a:lvl8pPr>
            <a:lvl9pPr marL="3704853" indent="0">
              <a:buNone/>
              <a:defRPr sz="1455">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10/19/2021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65760" y="2133602"/>
            <a:ext cx="3230880" cy="6034617"/>
          </a:xfrm>
        </p:spPr>
        <p:txBody>
          <a:bodyPr/>
          <a:lstStyle>
            <a:lvl1pPr>
              <a:defRPr sz="2818"/>
            </a:lvl1pPr>
            <a:lvl2pPr>
              <a:defRPr sz="2455"/>
            </a:lvl2pPr>
            <a:lvl3pPr>
              <a:defRPr sz="2000"/>
            </a:lvl3pPr>
            <a:lvl4pPr>
              <a:defRPr sz="1818"/>
            </a:lvl4pPr>
            <a:lvl5pPr>
              <a:defRPr sz="1818"/>
            </a:lvl5pPr>
            <a:lvl6pPr>
              <a:defRPr sz="1818"/>
            </a:lvl6pPr>
            <a:lvl7pPr>
              <a:defRPr sz="1818"/>
            </a:lvl7pPr>
            <a:lvl8pPr>
              <a:defRPr sz="1818"/>
            </a:lvl8pPr>
            <a:lvl9pPr>
              <a:defRPr sz="1818"/>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718560" y="2133602"/>
            <a:ext cx="3230880" cy="6034617"/>
          </a:xfrm>
        </p:spPr>
        <p:txBody>
          <a:bodyPr/>
          <a:lstStyle>
            <a:lvl1pPr>
              <a:defRPr sz="2818"/>
            </a:lvl1pPr>
            <a:lvl2pPr>
              <a:defRPr sz="2455"/>
            </a:lvl2pPr>
            <a:lvl3pPr>
              <a:defRPr sz="2000"/>
            </a:lvl3pPr>
            <a:lvl4pPr>
              <a:defRPr sz="1818"/>
            </a:lvl4pPr>
            <a:lvl5pPr>
              <a:defRPr sz="1818"/>
            </a:lvl5pPr>
            <a:lvl6pPr>
              <a:defRPr sz="1818"/>
            </a:lvl6pPr>
            <a:lvl7pPr>
              <a:defRPr sz="1818"/>
            </a:lvl7pPr>
            <a:lvl8pPr>
              <a:defRPr sz="1818"/>
            </a:lvl8pPr>
            <a:lvl9pPr>
              <a:defRPr sz="1818"/>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10/19/2021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65760" y="2046817"/>
            <a:ext cx="3232151" cy="853016"/>
          </a:xfrm>
        </p:spPr>
        <p:txBody>
          <a:bodyPr anchor="b"/>
          <a:lstStyle>
            <a:lvl1pPr marL="0" indent="0">
              <a:buNone/>
              <a:defRPr sz="2455" b="1"/>
            </a:lvl1pPr>
            <a:lvl2pPr marL="463106" indent="0">
              <a:buNone/>
              <a:defRPr sz="2000" b="1"/>
            </a:lvl2pPr>
            <a:lvl3pPr marL="926213" indent="0">
              <a:buNone/>
              <a:defRPr sz="1818" b="1"/>
            </a:lvl3pPr>
            <a:lvl4pPr marL="1389320" indent="0">
              <a:buNone/>
              <a:defRPr sz="1636" b="1"/>
            </a:lvl4pPr>
            <a:lvl5pPr marL="1852427" indent="0">
              <a:buNone/>
              <a:defRPr sz="1636" b="1"/>
            </a:lvl5pPr>
            <a:lvl6pPr marL="2315533" indent="0">
              <a:buNone/>
              <a:defRPr sz="1636" b="1"/>
            </a:lvl6pPr>
            <a:lvl7pPr marL="2778640" indent="0">
              <a:buNone/>
              <a:defRPr sz="1636" b="1"/>
            </a:lvl7pPr>
            <a:lvl8pPr marL="3241747" indent="0">
              <a:buNone/>
              <a:defRPr sz="1636" b="1"/>
            </a:lvl8pPr>
            <a:lvl9pPr marL="3704853" indent="0">
              <a:buNone/>
              <a:defRPr sz="1636" b="1"/>
            </a:lvl9pPr>
          </a:lstStyle>
          <a:p>
            <a:pPr lvl="0"/>
            <a:r>
              <a:rPr lang="en-US"/>
              <a:t>Click to edit Master text styles</a:t>
            </a:r>
          </a:p>
        </p:txBody>
      </p:sp>
      <p:sp>
        <p:nvSpPr>
          <p:cNvPr id="4" name="Content Placeholder 3"/>
          <p:cNvSpPr>
            <a:spLocks noGrp="1"/>
          </p:cNvSpPr>
          <p:nvPr>
            <p:ph sz="half" idx="2"/>
          </p:nvPr>
        </p:nvSpPr>
        <p:spPr>
          <a:xfrm>
            <a:off x="365760" y="2899833"/>
            <a:ext cx="3232151" cy="5268384"/>
          </a:xfrm>
        </p:spPr>
        <p:txBody>
          <a:bodyPr/>
          <a:lstStyle>
            <a:lvl1pPr>
              <a:defRPr sz="2455"/>
            </a:lvl1pPr>
            <a:lvl2pPr>
              <a:defRPr sz="2000"/>
            </a:lvl2pPr>
            <a:lvl3pPr>
              <a:defRPr sz="1818"/>
            </a:lvl3pPr>
            <a:lvl4pPr>
              <a:defRPr sz="1636"/>
            </a:lvl4pPr>
            <a:lvl5pPr>
              <a:defRPr sz="1636"/>
            </a:lvl5pPr>
            <a:lvl6pPr>
              <a:defRPr sz="1636"/>
            </a:lvl6pPr>
            <a:lvl7pPr>
              <a:defRPr sz="1636"/>
            </a:lvl7pPr>
            <a:lvl8pPr>
              <a:defRPr sz="1636"/>
            </a:lvl8pPr>
            <a:lvl9pPr>
              <a:defRPr sz="1636"/>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716021" y="2046817"/>
            <a:ext cx="3233419" cy="853016"/>
          </a:xfrm>
        </p:spPr>
        <p:txBody>
          <a:bodyPr anchor="b"/>
          <a:lstStyle>
            <a:lvl1pPr marL="0" indent="0">
              <a:buNone/>
              <a:defRPr sz="2455" b="1"/>
            </a:lvl1pPr>
            <a:lvl2pPr marL="463106" indent="0">
              <a:buNone/>
              <a:defRPr sz="2000" b="1"/>
            </a:lvl2pPr>
            <a:lvl3pPr marL="926213" indent="0">
              <a:buNone/>
              <a:defRPr sz="1818" b="1"/>
            </a:lvl3pPr>
            <a:lvl4pPr marL="1389320" indent="0">
              <a:buNone/>
              <a:defRPr sz="1636" b="1"/>
            </a:lvl4pPr>
            <a:lvl5pPr marL="1852427" indent="0">
              <a:buNone/>
              <a:defRPr sz="1636" b="1"/>
            </a:lvl5pPr>
            <a:lvl6pPr marL="2315533" indent="0">
              <a:buNone/>
              <a:defRPr sz="1636" b="1"/>
            </a:lvl6pPr>
            <a:lvl7pPr marL="2778640" indent="0">
              <a:buNone/>
              <a:defRPr sz="1636" b="1"/>
            </a:lvl7pPr>
            <a:lvl8pPr marL="3241747" indent="0">
              <a:buNone/>
              <a:defRPr sz="1636" b="1"/>
            </a:lvl8pPr>
            <a:lvl9pPr marL="3704853" indent="0">
              <a:buNone/>
              <a:defRPr sz="1636" b="1"/>
            </a:lvl9pPr>
          </a:lstStyle>
          <a:p>
            <a:pPr lvl="0"/>
            <a:r>
              <a:rPr lang="en-US"/>
              <a:t>Click to edit Master text styles</a:t>
            </a:r>
          </a:p>
        </p:txBody>
      </p:sp>
      <p:sp>
        <p:nvSpPr>
          <p:cNvPr id="6" name="Content Placeholder 5"/>
          <p:cNvSpPr>
            <a:spLocks noGrp="1"/>
          </p:cNvSpPr>
          <p:nvPr>
            <p:ph sz="quarter" idx="4"/>
          </p:nvPr>
        </p:nvSpPr>
        <p:spPr>
          <a:xfrm>
            <a:off x="3716021" y="2899833"/>
            <a:ext cx="3233419" cy="5268384"/>
          </a:xfrm>
        </p:spPr>
        <p:txBody>
          <a:bodyPr/>
          <a:lstStyle>
            <a:lvl1pPr>
              <a:defRPr sz="2455"/>
            </a:lvl1pPr>
            <a:lvl2pPr>
              <a:defRPr sz="2000"/>
            </a:lvl2pPr>
            <a:lvl3pPr>
              <a:defRPr sz="1818"/>
            </a:lvl3pPr>
            <a:lvl4pPr>
              <a:defRPr sz="1636"/>
            </a:lvl4pPr>
            <a:lvl5pPr>
              <a:defRPr sz="1636"/>
            </a:lvl5pPr>
            <a:lvl6pPr>
              <a:defRPr sz="1636"/>
            </a:lvl6pPr>
            <a:lvl7pPr>
              <a:defRPr sz="1636"/>
            </a:lvl7pPr>
            <a:lvl8pPr>
              <a:defRPr sz="1636"/>
            </a:lvl8pPr>
            <a:lvl9pPr>
              <a:defRPr sz="1636"/>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10/19/2021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10/19/2021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10/19/2021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65761" y="364067"/>
            <a:ext cx="2406650" cy="154940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2860041" y="364067"/>
            <a:ext cx="4089400" cy="7804151"/>
          </a:xfrm>
        </p:spPr>
        <p:txBody>
          <a:bodyPr/>
          <a:lstStyle>
            <a:lvl1pPr>
              <a:defRPr sz="3273"/>
            </a:lvl1pPr>
            <a:lvl2pPr>
              <a:defRPr sz="2818"/>
            </a:lvl2pPr>
            <a:lvl3pPr>
              <a:defRPr sz="2455"/>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65761" y="1913467"/>
            <a:ext cx="2406650" cy="6254751"/>
          </a:xfrm>
        </p:spPr>
        <p:txBody>
          <a:bodyPr/>
          <a:lstStyle>
            <a:lvl1pPr marL="0" indent="0">
              <a:buNone/>
              <a:defRPr sz="1455"/>
            </a:lvl1pPr>
            <a:lvl2pPr marL="463106" indent="0">
              <a:buNone/>
              <a:defRPr sz="1182"/>
            </a:lvl2pPr>
            <a:lvl3pPr marL="926213" indent="0">
              <a:buNone/>
              <a:defRPr sz="1000"/>
            </a:lvl3pPr>
            <a:lvl4pPr marL="1389320" indent="0">
              <a:buNone/>
              <a:defRPr sz="909"/>
            </a:lvl4pPr>
            <a:lvl5pPr marL="1852427" indent="0">
              <a:buNone/>
              <a:defRPr sz="909"/>
            </a:lvl5pPr>
            <a:lvl6pPr marL="2315533" indent="0">
              <a:buNone/>
              <a:defRPr sz="909"/>
            </a:lvl6pPr>
            <a:lvl7pPr marL="2778640" indent="0">
              <a:buNone/>
              <a:defRPr sz="909"/>
            </a:lvl7pPr>
            <a:lvl8pPr marL="3241747" indent="0">
              <a:buNone/>
              <a:defRPr sz="909"/>
            </a:lvl8pPr>
            <a:lvl9pPr marL="3704853" indent="0">
              <a:buNone/>
              <a:defRPr sz="909"/>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10/19/2021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33831" y="6400801"/>
            <a:ext cx="4389120" cy="755651"/>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433831" y="817033"/>
            <a:ext cx="4389120" cy="5486400"/>
          </a:xfrm>
        </p:spPr>
        <p:txBody>
          <a:bodyPr/>
          <a:lstStyle>
            <a:lvl1pPr marL="0" indent="0">
              <a:buNone/>
              <a:defRPr sz="3273"/>
            </a:lvl1pPr>
            <a:lvl2pPr marL="463106" indent="0">
              <a:buNone/>
              <a:defRPr sz="2818"/>
            </a:lvl2pPr>
            <a:lvl3pPr marL="926213" indent="0">
              <a:buNone/>
              <a:defRPr sz="2455"/>
            </a:lvl3pPr>
            <a:lvl4pPr marL="1389320" indent="0">
              <a:buNone/>
              <a:defRPr sz="2000"/>
            </a:lvl4pPr>
            <a:lvl5pPr marL="1852427" indent="0">
              <a:buNone/>
              <a:defRPr sz="2000"/>
            </a:lvl5pPr>
            <a:lvl6pPr marL="2315533" indent="0">
              <a:buNone/>
              <a:defRPr sz="2000"/>
            </a:lvl6pPr>
            <a:lvl7pPr marL="2778640" indent="0">
              <a:buNone/>
              <a:defRPr sz="2000"/>
            </a:lvl7pPr>
            <a:lvl8pPr marL="3241747" indent="0">
              <a:buNone/>
              <a:defRPr sz="2000"/>
            </a:lvl8pPr>
            <a:lvl9pPr marL="3704853" indent="0">
              <a:buNone/>
              <a:defRPr sz="2000"/>
            </a:lvl9pPr>
          </a:lstStyle>
          <a:p>
            <a:endParaRPr lang="en-US"/>
          </a:p>
        </p:txBody>
      </p:sp>
      <p:sp>
        <p:nvSpPr>
          <p:cNvPr id="4" name="Text Placeholder 3"/>
          <p:cNvSpPr>
            <a:spLocks noGrp="1"/>
          </p:cNvSpPr>
          <p:nvPr>
            <p:ph type="body" sz="half" idx="2"/>
          </p:nvPr>
        </p:nvSpPr>
        <p:spPr>
          <a:xfrm>
            <a:off x="1433831" y="7156452"/>
            <a:ext cx="4389120" cy="1073149"/>
          </a:xfrm>
        </p:spPr>
        <p:txBody>
          <a:bodyPr/>
          <a:lstStyle>
            <a:lvl1pPr marL="0" indent="0">
              <a:buNone/>
              <a:defRPr sz="1455"/>
            </a:lvl1pPr>
            <a:lvl2pPr marL="463106" indent="0">
              <a:buNone/>
              <a:defRPr sz="1182"/>
            </a:lvl2pPr>
            <a:lvl3pPr marL="926213" indent="0">
              <a:buNone/>
              <a:defRPr sz="1000"/>
            </a:lvl3pPr>
            <a:lvl4pPr marL="1389320" indent="0">
              <a:buNone/>
              <a:defRPr sz="909"/>
            </a:lvl4pPr>
            <a:lvl5pPr marL="1852427" indent="0">
              <a:buNone/>
              <a:defRPr sz="909"/>
            </a:lvl5pPr>
            <a:lvl6pPr marL="2315533" indent="0">
              <a:buNone/>
              <a:defRPr sz="909"/>
            </a:lvl6pPr>
            <a:lvl7pPr marL="2778640" indent="0">
              <a:buNone/>
              <a:defRPr sz="909"/>
            </a:lvl7pPr>
            <a:lvl8pPr marL="3241747" indent="0">
              <a:buNone/>
              <a:defRPr sz="909"/>
            </a:lvl8pPr>
            <a:lvl9pPr marL="3704853" indent="0">
              <a:buNone/>
              <a:defRPr sz="909"/>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10/19/2021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65760" y="366184"/>
            <a:ext cx="6583680" cy="15240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65760" y="2133602"/>
            <a:ext cx="6583680" cy="6034617"/>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65760" y="8475134"/>
            <a:ext cx="1706880" cy="486833"/>
          </a:xfrm>
          <a:prstGeom prst="rect">
            <a:avLst/>
          </a:prstGeom>
        </p:spPr>
        <p:txBody>
          <a:bodyPr vert="horz" lIns="101882" tIns="50941" rIns="101882" bIns="50941" rtlCol="0" anchor="ctr"/>
          <a:lstStyle>
            <a:lvl1pPr algn="l">
              <a:defRPr sz="1182">
                <a:solidFill>
                  <a:schemeClr val="tx1">
                    <a:tint val="75000"/>
                  </a:schemeClr>
                </a:solidFill>
              </a:defRPr>
            </a:lvl1pPr>
          </a:lstStyle>
          <a:p>
            <a:fld id="{1D8BD707-D9CF-40AE-B4C6-C98DA3205C09}" type="datetimeFigureOut">
              <a:rPr lang="en-US" smtClean="0"/>
              <a:pPr/>
              <a:t>10/19/2021</a:t>
            </a:fld>
            <a:endParaRPr lang="en-US"/>
          </a:p>
        </p:txBody>
      </p:sp>
      <p:sp>
        <p:nvSpPr>
          <p:cNvPr id="5" name="Footer Placeholder 4"/>
          <p:cNvSpPr>
            <a:spLocks noGrp="1"/>
          </p:cNvSpPr>
          <p:nvPr>
            <p:ph type="ftr" sz="quarter" idx="3"/>
          </p:nvPr>
        </p:nvSpPr>
        <p:spPr>
          <a:xfrm>
            <a:off x="2499360" y="8475134"/>
            <a:ext cx="2316480" cy="486833"/>
          </a:xfrm>
          <a:prstGeom prst="rect">
            <a:avLst/>
          </a:prstGeom>
        </p:spPr>
        <p:txBody>
          <a:bodyPr vert="horz" lIns="101882" tIns="50941" rIns="101882" bIns="50941" rtlCol="0" anchor="ctr"/>
          <a:lstStyle>
            <a:lvl1pPr algn="ctr">
              <a:defRPr sz="1182">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242560" y="8475134"/>
            <a:ext cx="1706880" cy="486833"/>
          </a:xfrm>
          <a:prstGeom prst="rect">
            <a:avLst/>
          </a:prstGeom>
        </p:spPr>
        <p:txBody>
          <a:bodyPr vert="horz" lIns="101882" tIns="50941" rIns="101882" bIns="50941" rtlCol="0" anchor="ctr"/>
          <a:lstStyle>
            <a:lvl1pPr algn="r">
              <a:defRPr sz="1182">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26213" rtl="0" eaLnBrk="1" latinLnBrk="0" hangingPunct="1">
        <a:spcBef>
          <a:spcPct val="0"/>
        </a:spcBef>
        <a:buNone/>
        <a:defRPr sz="4455" kern="1200">
          <a:solidFill>
            <a:schemeClr val="tx1"/>
          </a:solidFill>
          <a:latin typeface="+mj-lt"/>
          <a:ea typeface="+mj-ea"/>
          <a:cs typeface="+mj-cs"/>
        </a:defRPr>
      </a:lvl1pPr>
    </p:titleStyle>
    <p:bodyStyle>
      <a:lvl1pPr marL="347330" indent="-347330" algn="l" defTabSz="926213" rtl="0" eaLnBrk="1" latinLnBrk="0" hangingPunct="1">
        <a:spcBef>
          <a:spcPct val="20000"/>
        </a:spcBef>
        <a:buFont typeface="Arial" pitchFamily="34" charset="0"/>
        <a:buChar char="•"/>
        <a:defRPr sz="3273" kern="1200">
          <a:solidFill>
            <a:schemeClr val="tx1"/>
          </a:solidFill>
          <a:latin typeface="+mn-lt"/>
          <a:ea typeface="+mn-ea"/>
          <a:cs typeface="+mn-cs"/>
        </a:defRPr>
      </a:lvl1pPr>
      <a:lvl2pPr marL="752548" indent="-289442" algn="l" defTabSz="926213" rtl="0" eaLnBrk="1" latinLnBrk="0" hangingPunct="1">
        <a:spcBef>
          <a:spcPct val="20000"/>
        </a:spcBef>
        <a:buFont typeface="Arial" pitchFamily="34" charset="0"/>
        <a:buChar char="–"/>
        <a:defRPr sz="2818" kern="1200">
          <a:solidFill>
            <a:schemeClr val="tx1"/>
          </a:solidFill>
          <a:latin typeface="+mn-lt"/>
          <a:ea typeface="+mn-ea"/>
          <a:cs typeface="+mn-cs"/>
        </a:defRPr>
      </a:lvl2pPr>
      <a:lvl3pPr marL="1157767" indent="-231553" algn="l" defTabSz="926213" rtl="0" eaLnBrk="1" latinLnBrk="0" hangingPunct="1">
        <a:spcBef>
          <a:spcPct val="20000"/>
        </a:spcBef>
        <a:buFont typeface="Arial" pitchFamily="34" charset="0"/>
        <a:buChar char="•"/>
        <a:defRPr sz="2455" kern="1200">
          <a:solidFill>
            <a:schemeClr val="tx1"/>
          </a:solidFill>
          <a:latin typeface="+mn-lt"/>
          <a:ea typeface="+mn-ea"/>
          <a:cs typeface="+mn-cs"/>
        </a:defRPr>
      </a:lvl3pPr>
      <a:lvl4pPr marL="1620873" indent="-231553" algn="l" defTabSz="926213"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83980" indent="-231553" algn="l" defTabSz="926213"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47086" indent="-231553" algn="l" defTabSz="92621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3010194" indent="-231553" algn="l" defTabSz="92621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73300" indent="-231553" algn="l" defTabSz="92621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936407" indent="-231553" algn="l" defTabSz="92621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26213" rtl="0" eaLnBrk="1" latinLnBrk="0" hangingPunct="1">
        <a:defRPr sz="1818" kern="1200">
          <a:solidFill>
            <a:schemeClr val="tx1"/>
          </a:solidFill>
          <a:latin typeface="+mn-lt"/>
          <a:ea typeface="+mn-ea"/>
          <a:cs typeface="+mn-cs"/>
        </a:defRPr>
      </a:lvl1pPr>
      <a:lvl2pPr marL="463106" algn="l" defTabSz="926213" rtl="0" eaLnBrk="1" latinLnBrk="0" hangingPunct="1">
        <a:defRPr sz="1818" kern="1200">
          <a:solidFill>
            <a:schemeClr val="tx1"/>
          </a:solidFill>
          <a:latin typeface="+mn-lt"/>
          <a:ea typeface="+mn-ea"/>
          <a:cs typeface="+mn-cs"/>
        </a:defRPr>
      </a:lvl2pPr>
      <a:lvl3pPr marL="926213" algn="l" defTabSz="926213" rtl="0" eaLnBrk="1" latinLnBrk="0" hangingPunct="1">
        <a:defRPr sz="1818" kern="1200">
          <a:solidFill>
            <a:schemeClr val="tx1"/>
          </a:solidFill>
          <a:latin typeface="+mn-lt"/>
          <a:ea typeface="+mn-ea"/>
          <a:cs typeface="+mn-cs"/>
        </a:defRPr>
      </a:lvl3pPr>
      <a:lvl4pPr marL="1389320" algn="l" defTabSz="926213" rtl="0" eaLnBrk="1" latinLnBrk="0" hangingPunct="1">
        <a:defRPr sz="1818" kern="1200">
          <a:solidFill>
            <a:schemeClr val="tx1"/>
          </a:solidFill>
          <a:latin typeface="+mn-lt"/>
          <a:ea typeface="+mn-ea"/>
          <a:cs typeface="+mn-cs"/>
        </a:defRPr>
      </a:lvl4pPr>
      <a:lvl5pPr marL="1852427" algn="l" defTabSz="926213" rtl="0" eaLnBrk="1" latinLnBrk="0" hangingPunct="1">
        <a:defRPr sz="1818" kern="1200">
          <a:solidFill>
            <a:schemeClr val="tx1"/>
          </a:solidFill>
          <a:latin typeface="+mn-lt"/>
          <a:ea typeface="+mn-ea"/>
          <a:cs typeface="+mn-cs"/>
        </a:defRPr>
      </a:lvl5pPr>
      <a:lvl6pPr marL="2315533" algn="l" defTabSz="926213" rtl="0" eaLnBrk="1" latinLnBrk="0" hangingPunct="1">
        <a:defRPr sz="1818" kern="1200">
          <a:solidFill>
            <a:schemeClr val="tx1"/>
          </a:solidFill>
          <a:latin typeface="+mn-lt"/>
          <a:ea typeface="+mn-ea"/>
          <a:cs typeface="+mn-cs"/>
        </a:defRPr>
      </a:lvl6pPr>
      <a:lvl7pPr marL="2778640" algn="l" defTabSz="926213" rtl="0" eaLnBrk="1" latinLnBrk="0" hangingPunct="1">
        <a:defRPr sz="1818" kern="1200">
          <a:solidFill>
            <a:schemeClr val="tx1"/>
          </a:solidFill>
          <a:latin typeface="+mn-lt"/>
          <a:ea typeface="+mn-ea"/>
          <a:cs typeface="+mn-cs"/>
        </a:defRPr>
      </a:lvl7pPr>
      <a:lvl8pPr marL="3241747" algn="l" defTabSz="926213" rtl="0" eaLnBrk="1" latinLnBrk="0" hangingPunct="1">
        <a:defRPr sz="1818" kern="1200">
          <a:solidFill>
            <a:schemeClr val="tx1"/>
          </a:solidFill>
          <a:latin typeface="+mn-lt"/>
          <a:ea typeface="+mn-ea"/>
          <a:cs typeface="+mn-cs"/>
        </a:defRPr>
      </a:lvl8pPr>
      <a:lvl9pPr marL="3704853" algn="l" defTabSz="926213" rtl="0" eaLnBrk="1" latinLnBrk="0" hangingPunct="1">
        <a:defRPr sz="1818"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g"/><Relationship Id="rId3" Type="http://schemas.openxmlformats.org/officeDocument/2006/relationships/image" Target="../media/image2.jpg"/><Relationship Id="rId7" Type="http://schemas.openxmlformats.org/officeDocument/2006/relationships/image" Target="../media/image6.jp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image" Target="../media/image4.jpg"/><Relationship Id="rId10" Type="http://schemas.openxmlformats.org/officeDocument/2006/relationships/image" Target="../media/image9.jpg"/><Relationship Id="rId4" Type="http://schemas.openxmlformats.org/officeDocument/2006/relationships/image" Target="../media/image3.jpg"/><Relationship Id="rId9" Type="http://schemas.openxmlformats.org/officeDocument/2006/relationships/image" Target="../media/image8.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876801" y="1"/>
            <a:ext cx="2438398" cy="1264152"/>
          </a:xfrm>
          <a:noFill/>
          <a:effectLst/>
        </p:spPr>
        <p:txBody>
          <a:bodyPr anchor="ctr">
            <a:noAutofit/>
          </a:bodyPr>
          <a:lstStyle/>
          <a:p>
            <a:pPr>
              <a:spcAft>
                <a:spcPts val="2000"/>
              </a:spcAft>
            </a:pPr>
            <a:r>
              <a:rPr lang="en-US" sz="2400" b="1" i="1" dirty="0">
                <a:ln w="3175">
                  <a:noFill/>
                </a:ln>
                <a:solidFill>
                  <a:srgbClr val="BE7C7A"/>
                </a:solidFill>
                <a:latin typeface="Century Gothic" panose="020B0502020202020204" pitchFamily="34" charset="0"/>
              </a:rPr>
              <a:t>Open House</a:t>
            </a:r>
            <a:br>
              <a:rPr lang="en-US" sz="2400" b="1" i="1" dirty="0">
                <a:ln w="3175">
                  <a:noFill/>
                </a:ln>
                <a:solidFill>
                  <a:srgbClr val="BE7C7A"/>
                </a:solidFill>
                <a:latin typeface="Century Gothic" panose="020B0502020202020204" pitchFamily="34" charset="0"/>
              </a:rPr>
            </a:br>
            <a:r>
              <a:rPr lang="en-US" sz="2400" b="1" i="1" dirty="0">
                <a:ln w="3175">
                  <a:noFill/>
                </a:ln>
                <a:solidFill>
                  <a:srgbClr val="BE7C7A"/>
                </a:solidFill>
                <a:latin typeface="Century Gothic" panose="020B0502020202020204" pitchFamily="34" charset="0"/>
              </a:rPr>
              <a:t>Sunday 10/24</a:t>
            </a:r>
            <a:br>
              <a:rPr lang="en-US" sz="2400" b="1" i="1" dirty="0">
                <a:ln w="3175">
                  <a:noFill/>
                </a:ln>
                <a:solidFill>
                  <a:srgbClr val="BE7C7A"/>
                </a:solidFill>
                <a:latin typeface="Century Gothic" panose="020B0502020202020204" pitchFamily="34" charset="0"/>
              </a:rPr>
            </a:br>
            <a:r>
              <a:rPr lang="en-US" sz="2400" b="1" i="1" dirty="0">
                <a:ln w="3175">
                  <a:noFill/>
                </a:ln>
                <a:solidFill>
                  <a:srgbClr val="BE7C7A"/>
                </a:solidFill>
                <a:latin typeface="Century Gothic" panose="020B0502020202020204" pitchFamily="34" charset="0"/>
              </a:rPr>
              <a:t>1-3pm</a:t>
            </a:r>
          </a:p>
        </p:txBody>
      </p:sp>
      <p:sp>
        <p:nvSpPr>
          <p:cNvPr id="3" name="Subtitle 2"/>
          <p:cNvSpPr>
            <a:spLocks noGrp="1"/>
          </p:cNvSpPr>
          <p:nvPr>
            <p:ph type="subTitle" idx="1"/>
          </p:nvPr>
        </p:nvSpPr>
        <p:spPr>
          <a:xfrm>
            <a:off x="0" y="4709483"/>
            <a:ext cx="7315199" cy="2396239"/>
          </a:xfrm>
        </p:spPr>
        <p:txBody>
          <a:bodyPr numCol="1" anchor="ctr">
            <a:noAutofit/>
          </a:bodyPr>
          <a:lstStyle/>
          <a:p>
            <a:r>
              <a:rPr lang="en-US" sz="950" dirty="0">
                <a:solidFill>
                  <a:srgbClr val="BE7C7A"/>
                </a:solidFill>
                <a:latin typeface="Century Gothic" panose="020B0502020202020204" pitchFamily="34" charset="0"/>
              </a:rPr>
              <a:t>This two year old Charleston single style home is located in one of the most convenient communities on Johns Island – less than 10 miles to downtown Charleston and 12 miles to either Kiawah or Folly Beach! Even staying close to home is fun with so many new restaurants and shops just 1 mile away. As soon as you move in you can have fun adding your personal touch to the home. The big things have been thought of and already taken care of for you! The home has </a:t>
            </a:r>
            <a:r>
              <a:rPr lang="en-US" sz="950" dirty="0" err="1">
                <a:solidFill>
                  <a:srgbClr val="BE7C7A"/>
                </a:solidFill>
                <a:latin typeface="Century Gothic" panose="020B0502020202020204" pitchFamily="34" charset="0"/>
              </a:rPr>
              <a:t>Hardiplank</a:t>
            </a:r>
            <a:r>
              <a:rPr lang="en-US" sz="950" dirty="0">
                <a:solidFill>
                  <a:srgbClr val="BE7C7A"/>
                </a:solidFill>
                <a:latin typeface="Century Gothic" panose="020B0502020202020204" pitchFamily="34" charset="0"/>
              </a:rPr>
              <a:t> siding (very low maintenance), a long driveway for several cars and a large backyard (one of the largest in the neighborhood) with a nearly new privacy fence! The design options and colors chosen are beautiful, airy and light. Throughout the entire home is luxury vinyl plank flooring – so easy to keep clean! The kitchen was designed for entertaining...a large island looking into the great room, custom lighting, quartz countertops, a large pantry and all smart home stainless appliances are included. The great room is very open and functional while letting natural light come through. Upstairs you will find all 3 bedrooms which are a very good size; the master featuring a large walk in closet and separate tub and shower in the bathroom. The laundry room is conveniently located near the bedrooms and includes the washer and dryer. If you need an office, you don't need to worry about taking up one of the bedrooms for it. There's one downstairs with 15 lite doors for privacy without making it dark. There are many more features that you'll appreciate like the prewire for smart home security, cat5 wiring to both the doorbell and porches and gas lines for a grill and gas lantern - so schedule your showing today and prepare to fall in love!</a:t>
            </a:r>
          </a:p>
        </p:txBody>
      </p:sp>
      <p:pic>
        <p:nvPicPr>
          <p:cNvPr id="1027" name="Picture 3"/>
          <p:cNvPicPr>
            <a:picLocks noChangeAspect="1" noChangeArrowheads="1"/>
          </p:cNvPicPr>
          <p:nvPr/>
        </p:nvPicPr>
        <p:blipFill>
          <a:blip r:embed="rId2" cstate="print">
            <a:duotone>
              <a:schemeClr val="accent2">
                <a:shade val="45000"/>
                <a:satMod val="135000"/>
              </a:schemeClr>
              <a:prstClr val="white"/>
            </a:duotone>
            <a:extLst>
              <a:ext uri="{28A0092B-C50C-407E-A947-70E740481C1C}">
                <a14:useLocalDpi xmlns:a14="http://schemas.microsoft.com/office/drawing/2010/main" val="0"/>
              </a:ext>
            </a:extLst>
          </a:blip>
          <a:srcRect/>
          <a:stretch/>
        </p:blipFill>
        <p:spPr bwMode="auto">
          <a:xfrm>
            <a:off x="3314700" y="8347710"/>
            <a:ext cx="685800" cy="6858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4" name="Rectangle 23"/>
          <p:cNvSpPr/>
          <p:nvPr/>
        </p:nvSpPr>
        <p:spPr>
          <a:xfrm>
            <a:off x="124691" y="8347710"/>
            <a:ext cx="3344067" cy="677108"/>
          </a:xfrm>
          <a:prstGeom prst="rect">
            <a:avLst/>
          </a:prstGeom>
        </p:spPr>
        <p:txBody>
          <a:bodyPr wrap="square">
            <a:spAutoFit/>
          </a:bodyPr>
          <a:lstStyle/>
          <a:p>
            <a:r>
              <a:rPr lang="en-US" sz="1400" b="1" dirty="0">
                <a:solidFill>
                  <a:srgbClr val="BE7C7A"/>
                </a:solidFill>
                <a:latin typeface="Century Gothic" panose="020B0502020202020204" pitchFamily="34" charset="0"/>
              </a:rPr>
              <a:t>Janice Adler</a:t>
            </a:r>
          </a:p>
          <a:p>
            <a:r>
              <a:rPr lang="en-US" sz="1200" dirty="0">
                <a:solidFill>
                  <a:srgbClr val="BE7C7A"/>
                </a:solidFill>
                <a:latin typeface="Century Gothic" panose="020B0502020202020204" pitchFamily="34" charset="0"/>
              </a:rPr>
              <a:t>843-514-5454</a:t>
            </a:r>
          </a:p>
          <a:p>
            <a:r>
              <a:rPr lang="en-US" sz="1200" dirty="0">
                <a:solidFill>
                  <a:srgbClr val="BE7C7A"/>
                </a:solidFill>
                <a:latin typeface="Century Gothic" panose="020B0502020202020204" pitchFamily="34" charset="0"/>
              </a:rPr>
              <a:t>janice@adlerrealtychs.com</a:t>
            </a:r>
          </a:p>
        </p:txBody>
      </p:sp>
      <p:pic>
        <p:nvPicPr>
          <p:cNvPr id="25" name="Picture 24"/>
          <p:cNvPicPr>
            <a:picLocks noChangeAspect="1"/>
          </p:cNvPicPr>
          <p:nvPr/>
        </p:nvPicPr>
        <p:blipFill>
          <a:blip r:embed="rId3">
            <a:extLst>
              <a:ext uri="{28A0092B-C50C-407E-A947-70E740481C1C}">
                <a14:useLocalDpi xmlns:a14="http://schemas.microsoft.com/office/drawing/2010/main" val="0"/>
              </a:ext>
            </a:extLst>
          </a:blip>
          <a:srcRect/>
          <a:stretch/>
        </p:blipFill>
        <p:spPr>
          <a:xfrm>
            <a:off x="1966773" y="7098404"/>
            <a:ext cx="1542199" cy="1012710"/>
          </a:xfrm>
          <a:prstGeom prst="rect">
            <a:avLst/>
          </a:prstGeom>
          <a:ln>
            <a:noFill/>
          </a:ln>
          <a:effectLst/>
        </p:spPr>
      </p:pic>
      <p:pic>
        <p:nvPicPr>
          <p:cNvPr id="28" name="Picture 27"/>
          <p:cNvPicPr>
            <a:picLocks noChangeAspect="1"/>
          </p:cNvPicPr>
          <p:nvPr/>
        </p:nvPicPr>
        <p:blipFill>
          <a:blip r:embed="rId4">
            <a:extLst>
              <a:ext uri="{28A0092B-C50C-407E-A947-70E740481C1C}">
                <a14:useLocalDpi xmlns:a14="http://schemas.microsoft.com/office/drawing/2010/main" val="0"/>
              </a:ext>
            </a:extLst>
          </a:blip>
          <a:srcRect/>
          <a:stretch/>
        </p:blipFill>
        <p:spPr>
          <a:xfrm>
            <a:off x="125839" y="7099935"/>
            <a:ext cx="1537536" cy="1009648"/>
          </a:xfrm>
          <a:prstGeom prst="rect">
            <a:avLst/>
          </a:prstGeom>
          <a:ln>
            <a:noFill/>
          </a:ln>
          <a:effectLst/>
        </p:spPr>
      </p:pic>
      <p:pic>
        <p:nvPicPr>
          <p:cNvPr id="29" name="Picture 28"/>
          <p:cNvPicPr>
            <a:picLocks noChangeAspect="1"/>
          </p:cNvPicPr>
          <p:nvPr/>
        </p:nvPicPr>
        <p:blipFill>
          <a:blip r:embed="rId5">
            <a:extLst>
              <a:ext uri="{28A0092B-C50C-407E-A947-70E740481C1C}">
                <a14:useLocalDpi xmlns:a14="http://schemas.microsoft.com/office/drawing/2010/main" val="0"/>
              </a:ext>
            </a:extLst>
          </a:blip>
          <a:srcRect/>
          <a:stretch/>
        </p:blipFill>
        <p:spPr>
          <a:xfrm>
            <a:off x="3808752" y="7099738"/>
            <a:ext cx="1538136" cy="1010043"/>
          </a:xfrm>
          <a:prstGeom prst="rect">
            <a:avLst/>
          </a:prstGeom>
          <a:ln>
            <a:noFill/>
          </a:ln>
          <a:effectLst/>
        </p:spPr>
      </p:pic>
      <p:pic>
        <p:nvPicPr>
          <p:cNvPr id="30" name="Picture 29"/>
          <p:cNvPicPr>
            <a:picLocks noChangeAspect="1"/>
          </p:cNvPicPr>
          <p:nvPr/>
        </p:nvPicPr>
        <p:blipFill>
          <a:blip r:embed="rId6" cstate="print">
            <a:extLst>
              <a:ext uri="{28A0092B-C50C-407E-A947-70E740481C1C}">
                <a14:useLocalDpi xmlns:a14="http://schemas.microsoft.com/office/drawing/2010/main" val="0"/>
              </a:ext>
            </a:extLst>
          </a:blip>
          <a:srcRect/>
          <a:stretch/>
        </p:blipFill>
        <p:spPr>
          <a:xfrm>
            <a:off x="5646065" y="7097882"/>
            <a:ext cx="1543403" cy="1013756"/>
          </a:xfrm>
          <a:prstGeom prst="rect">
            <a:avLst/>
          </a:prstGeom>
          <a:ln>
            <a:noFill/>
          </a:ln>
          <a:effectLst/>
        </p:spPr>
      </p:pic>
      <p:sp>
        <p:nvSpPr>
          <p:cNvPr id="5" name="Rectangle 4"/>
          <p:cNvSpPr/>
          <p:nvPr/>
        </p:nvSpPr>
        <p:spPr>
          <a:xfrm>
            <a:off x="1" y="3016712"/>
            <a:ext cx="4724399" cy="1692771"/>
          </a:xfrm>
          <a:prstGeom prst="rect">
            <a:avLst/>
          </a:prstGeom>
        </p:spPr>
        <p:txBody>
          <a:bodyPr wrap="square">
            <a:spAutoFit/>
          </a:bodyPr>
          <a:lstStyle/>
          <a:p>
            <a:pPr algn="ctr"/>
            <a:r>
              <a:rPr lang="en-US" sz="2400" b="1" dirty="0">
                <a:solidFill>
                  <a:srgbClr val="BE7C7A"/>
                </a:solidFill>
                <a:latin typeface="Century Gothic" panose="020B0502020202020204" pitchFamily="34" charset="0"/>
              </a:rPr>
              <a:t>1665 </a:t>
            </a:r>
            <a:r>
              <a:rPr lang="en-US" sz="2400" b="1" dirty="0" err="1">
                <a:solidFill>
                  <a:srgbClr val="BE7C7A"/>
                </a:solidFill>
                <a:latin typeface="Century Gothic" panose="020B0502020202020204" pitchFamily="34" charset="0"/>
              </a:rPr>
              <a:t>Emmets</a:t>
            </a:r>
            <a:r>
              <a:rPr lang="en-US" sz="2400" b="1" dirty="0">
                <a:solidFill>
                  <a:srgbClr val="BE7C7A"/>
                </a:solidFill>
                <a:latin typeface="Century Gothic" panose="020B0502020202020204" pitchFamily="34" charset="0"/>
              </a:rPr>
              <a:t> Road</a:t>
            </a:r>
          </a:p>
          <a:p>
            <a:pPr algn="ctr"/>
            <a:r>
              <a:rPr lang="en-US" sz="2000" b="1" dirty="0">
                <a:solidFill>
                  <a:srgbClr val="BE7C7A"/>
                </a:solidFill>
                <a:latin typeface="Century Gothic" panose="020B0502020202020204" pitchFamily="34" charset="0"/>
              </a:rPr>
              <a:t>The Oaks at St Johns Crossing</a:t>
            </a:r>
          </a:p>
          <a:p>
            <a:pPr algn="ctr"/>
            <a:r>
              <a:rPr lang="en-US" sz="2000" b="1" dirty="0">
                <a:solidFill>
                  <a:srgbClr val="BE7C7A"/>
                </a:solidFill>
                <a:latin typeface="Century Gothic" panose="020B0502020202020204" pitchFamily="34" charset="0"/>
              </a:rPr>
              <a:t>Johns Island, SC 29455</a:t>
            </a:r>
          </a:p>
          <a:p>
            <a:pPr algn="ctr"/>
            <a:r>
              <a:rPr lang="en-US" sz="2000" b="1" dirty="0">
                <a:solidFill>
                  <a:srgbClr val="BE7C7A"/>
                </a:solidFill>
                <a:latin typeface="Century Gothic" panose="020B0502020202020204" pitchFamily="34" charset="0"/>
              </a:rPr>
              <a:t>MLS# 21024369</a:t>
            </a:r>
          </a:p>
          <a:p>
            <a:pPr algn="ctr"/>
            <a:r>
              <a:rPr lang="en-US" sz="2000" b="1" dirty="0">
                <a:solidFill>
                  <a:srgbClr val="BE7C7A"/>
                </a:solidFill>
                <a:latin typeface="Century Gothic" panose="020B0502020202020204" pitchFamily="34" charset="0"/>
              </a:rPr>
              <a:t>$450,000</a:t>
            </a:r>
          </a:p>
        </p:txBody>
      </p:sp>
      <p:sp>
        <p:nvSpPr>
          <p:cNvPr id="9" name="Rectangle 8">
            <a:extLst>
              <a:ext uri="{FF2B5EF4-FFF2-40B4-BE49-F238E27FC236}">
                <a16:creationId xmlns:a16="http://schemas.microsoft.com/office/drawing/2014/main" id="{3F3F5DBE-628A-40B5-A9C1-6BD65A579158}"/>
              </a:ext>
            </a:extLst>
          </p:cNvPr>
          <p:cNvSpPr/>
          <p:nvPr/>
        </p:nvSpPr>
        <p:spPr>
          <a:xfrm>
            <a:off x="3846443" y="8347710"/>
            <a:ext cx="3344066" cy="707886"/>
          </a:xfrm>
          <a:prstGeom prst="rect">
            <a:avLst/>
          </a:prstGeom>
        </p:spPr>
        <p:txBody>
          <a:bodyPr wrap="square">
            <a:spAutoFit/>
          </a:bodyPr>
          <a:lstStyle/>
          <a:p>
            <a:pPr algn="r"/>
            <a:r>
              <a:rPr lang="en-US" sz="1000" dirty="0">
                <a:solidFill>
                  <a:srgbClr val="BE7C7A"/>
                </a:solidFill>
                <a:latin typeface="Century Gothic" panose="020B0502020202020204" pitchFamily="34" charset="0"/>
              </a:rPr>
              <a:t>Adler Wayman Real Estate</a:t>
            </a:r>
          </a:p>
          <a:p>
            <a:pPr algn="r"/>
            <a:r>
              <a:rPr lang="en-US" sz="1000" dirty="0">
                <a:solidFill>
                  <a:srgbClr val="BE7C7A"/>
                </a:solidFill>
                <a:latin typeface="Century Gothic" panose="020B0502020202020204" pitchFamily="34" charset="0"/>
              </a:rPr>
              <a:t>1247 Nexton PKWY Ste 201</a:t>
            </a:r>
          </a:p>
          <a:p>
            <a:pPr algn="r"/>
            <a:r>
              <a:rPr lang="en-US" sz="1000" dirty="0">
                <a:solidFill>
                  <a:srgbClr val="BE7C7A"/>
                </a:solidFill>
                <a:latin typeface="Century Gothic" panose="020B0502020202020204" pitchFamily="34" charset="0"/>
              </a:rPr>
              <a:t>Summerville, SC 29483</a:t>
            </a:r>
          </a:p>
          <a:p>
            <a:pPr algn="r"/>
            <a:r>
              <a:rPr lang="en-US" sz="1000" dirty="0">
                <a:solidFill>
                  <a:srgbClr val="BE7C7A"/>
                </a:solidFill>
                <a:latin typeface="Century Gothic" panose="020B0502020202020204" pitchFamily="34" charset="0"/>
              </a:rPr>
              <a:t>www.adlerrealtychs.com</a:t>
            </a:r>
          </a:p>
        </p:txBody>
      </p:sp>
      <p:pic>
        <p:nvPicPr>
          <p:cNvPr id="18" name="Picture 17">
            <a:extLst>
              <a:ext uri="{FF2B5EF4-FFF2-40B4-BE49-F238E27FC236}">
                <a16:creationId xmlns:a16="http://schemas.microsoft.com/office/drawing/2014/main" id="{611E7A42-4320-4405-9D54-2EE14BF39E7A}"/>
              </a:ext>
            </a:extLst>
          </p:cNvPr>
          <p:cNvPicPr>
            <a:picLocks noChangeAspect="1"/>
          </p:cNvPicPr>
          <p:nvPr/>
        </p:nvPicPr>
        <p:blipFill>
          <a:blip r:embed="rId7">
            <a:extLst>
              <a:ext uri="{28A0092B-C50C-407E-A947-70E740481C1C}">
                <a14:useLocalDpi xmlns:a14="http://schemas.microsoft.com/office/drawing/2010/main" val="0"/>
              </a:ext>
            </a:extLst>
          </a:blip>
          <a:srcRect/>
          <a:stretch/>
        </p:blipFill>
        <p:spPr>
          <a:xfrm>
            <a:off x="4713742" y="3009392"/>
            <a:ext cx="2600116" cy="1707409"/>
          </a:xfrm>
          <a:prstGeom prst="rect">
            <a:avLst/>
          </a:prstGeom>
          <a:ln w="19050">
            <a:solidFill>
              <a:schemeClr val="bg1"/>
            </a:solidFill>
          </a:ln>
          <a:effectLst/>
        </p:spPr>
      </p:pic>
      <p:pic>
        <p:nvPicPr>
          <p:cNvPr id="15" name="Picture 14">
            <a:extLst>
              <a:ext uri="{FF2B5EF4-FFF2-40B4-BE49-F238E27FC236}">
                <a16:creationId xmlns:a16="http://schemas.microsoft.com/office/drawing/2014/main" id="{B7C600F5-E876-42EA-99C5-06FC1E3FD00D}"/>
              </a:ext>
            </a:extLst>
          </p:cNvPr>
          <p:cNvPicPr>
            <a:picLocks noChangeAspect="1"/>
          </p:cNvPicPr>
          <p:nvPr/>
        </p:nvPicPr>
        <p:blipFill>
          <a:blip r:embed="rId8">
            <a:extLst>
              <a:ext uri="{28A0092B-C50C-407E-A947-70E740481C1C}">
                <a14:useLocalDpi xmlns:a14="http://schemas.microsoft.com/office/drawing/2010/main" val="0"/>
              </a:ext>
            </a:extLst>
          </a:blip>
          <a:srcRect l="3532" r="3532"/>
          <a:stretch/>
        </p:blipFill>
        <p:spPr>
          <a:xfrm>
            <a:off x="4876801" y="1264152"/>
            <a:ext cx="2438400" cy="1722935"/>
          </a:xfrm>
          <a:prstGeom prst="rect">
            <a:avLst/>
          </a:prstGeom>
          <a:ln w="19050">
            <a:solidFill>
              <a:schemeClr val="bg1"/>
            </a:solidFill>
          </a:ln>
          <a:effectLst/>
        </p:spPr>
      </p:pic>
      <p:pic>
        <p:nvPicPr>
          <p:cNvPr id="19" name="Picture 3">
            <a:extLst>
              <a:ext uri="{FF2B5EF4-FFF2-40B4-BE49-F238E27FC236}">
                <a16:creationId xmlns:a16="http://schemas.microsoft.com/office/drawing/2014/main" id="{8FF8F949-6E54-4BE2-98A7-2FEE54C663BA}"/>
              </a:ext>
            </a:extLst>
          </p:cNvPr>
          <p:cNvPicPr>
            <a:picLocks noChangeAspect="1" noChangeArrowheads="1"/>
          </p:cNvPicPr>
          <p:nvPr/>
        </p:nvPicPr>
        <p:blipFill>
          <a:blip r:embed="rId9" cstate="print">
            <a:extLst>
              <a:ext uri="{28A0092B-C50C-407E-A947-70E740481C1C}">
                <a14:useLocalDpi xmlns:a14="http://schemas.microsoft.com/office/drawing/2010/main" val="0"/>
              </a:ext>
            </a:extLst>
          </a:blip>
          <a:srcRect/>
          <a:stretch/>
        </p:blipFill>
        <p:spPr bwMode="auto">
          <a:xfrm>
            <a:off x="7543800" y="8069143"/>
            <a:ext cx="484073" cy="48407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6" name="Subtitle 2">
            <a:extLst>
              <a:ext uri="{FF2B5EF4-FFF2-40B4-BE49-F238E27FC236}">
                <a16:creationId xmlns:a16="http://schemas.microsoft.com/office/drawing/2014/main" id="{A50D1A4A-6624-4D5B-8E13-B5369E9777E4}"/>
              </a:ext>
            </a:extLst>
          </p:cNvPr>
          <p:cNvSpPr txBox="1">
            <a:spLocks/>
          </p:cNvSpPr>
          <p:nvPr/>
        </p:nvSpPr>
        <p:spPr>
          <a:xfrm>
            <a:off x="-3048000" y="3498978"/>
            <a:ext cx="2745699" cy="3816222"/>
          </a:xfrm>
          <a:prstGeom prst="rect">
            <a:avLst/>
          </a:prstGeom>
        </p:spPr>
        <p:txBody>
          <a:bodyPr vert="horz" lIns="101882" tIns="50941" rIns="101882" bIns="50941" numCol="2" rtlCol="0" anchor="ctr">
            <a:noAutofit/>
          </a:bodyPr>
          <a:lstStyle>
            <a:lvl1pPr marL="0" indent="0" algn="ctr" defTabSz="926213" rtl="0" eaLnBrk="1" latinLnBrk="0" hangingPunct="1">
              <a:spcBef>
                <a:spcPct val="20000"/>
              </a:spcBef>
              <a:buFont typeface="Arial" pitchFamily="34" charset="0"/>
              <a:buNone/>
              <a:defRPr sz="3273" kern="1200">
                <a:solidFill>
                  <a:schemeClr val="tx1">
                    <a:tint val="75000"/>
                  </a:schemeClr>
                </a:solidFill>
                <a:latin typeface="+mn-lt"/>
                <a:ea typeface="+mn-ea"/>
                <a:cs typeface="+mn-cs"/>
              </a:defRPr>
            </a:lvl1pPr>
            <a:lvl2pPr marL="463106" indent="0" algn="ctr" defTabSz="926213" rtl="0" eaLnBrk="1" latinLnBrk="0" hangingPunct="1">
              <a:spcBef>
                <a:spcPct val="20000"/>
              </a:spcBef>
              <a:buFont typeface="Arial" pitchFamily="34" charset="0"/>
              <a:buNone/>
              <a:defRPr sz="2818" kern="1200">
                <a:solidFill>
                  <a:schemeClr val="tx1">
                    <a:tint val="75000"/>
                  </a:schemeClr>
                </a:solidFill>
                <a:latin typeface="+mn-lt"/>
                <a:ea typeface="+mn-ea"/>
                <a:cs typeface="+mn-cs"/>
              </a:defRPr>
            </a:lvl2pPr>
            <a:lvl3pPr marL="926213" indent="0" algn="ctr" defTabSz="926213" rtl="0" eaLnBrk="1" latinLnBrk="0" hangingPunct="1">
              <a:spcBef>
                <a:spcPct val="20000"/>
              </a:spcBef>
              <a:buFont typeface="Arial" pitchFamily="34" charset="0"/>
              <a:buNone/>
              <a:defRPr sz="2455" kern="1200">
                <a:solidFill>
                  <a:schemeClr val="tx1">
                    <a:tint val="75000"/>
                  </a:schemeClr>
                </a:solidFill>
                <a:latin typeface="+mn-lt"/>
                <a:ea typeface="+mn-ea"/>
                <a:cs typeface="+mn-cs"/>
              </a:defRPr>
            </a:lvl3pPr>
            <a:lvl4pPr marL="1389320" indent="0" algn="ctr" defTabSz="926213"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52427" indent="0" algn="ctr" defTabSz="926213"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315533" indent="0" algn="ctr" defTabSz="926213"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78640" indent="0" algn="ctr" defTabSz="926213"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41747" indent="0" algn="ctr" defTabSz="926213"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704853" indent="0" algn="ctr" defTabSz="926213"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171450" indent="-171450" algn="l">
              <a:buFont typeface="Arial" pitchFamily="34" charset="0"/>
              <a:buChar char="•"/>
            </a:pPr>
            <a:r>
              <a:rPr lang="en-US" sz="1200" dirty="0">
                <a:solidFill>
                  <a:srgbClr val="70A2EC"/>
                </a:solidFill>
                <a:latin typeface="Century Gothic" panose="020B0502020202020204" pitchFamily="34" charset="0"/>
              </a:rPr>
              <a:t>CHARLESTON SINGLE STYLE HOME</a:t>
            </a:r>
          </a:p>
          <a:p>
            <a:pPr marL="171450" indent="-171450" algn="l">
              <a:buFont typeface="Arial" pitchFamily="34" charset="0"/>
              <a:buChar char="•"/>
            </a:pPr>
            <a:r>
              <a:rPr lang="en-US" sz="1200" dirty="0">
                <a:solidFill>
                  <a:srgbClr val="70A2EC"/>
                </a:solidFill>
                <a:latin typeface="Century Gothic" panose="020B0502020202020204" pitchFamily="34" charset="0"/>
              </a:rPr>
              <a:t>4 BEDS/2.5 BATHS/LOFT</a:t>
            </a:r>
          </a:p>
          <a:p>
            <a:pPr marL="171450" indent="-171450" algn="l">
              <a:buFont typeface="Arial" pitchFamily="34" charset="0"/>
              <a:buChar char="•"/>
            </a:pPr>
            <a:r>
              <a:rPr lang="en-US" sz="1200" dirty="0">
                <a:solidFill>
                  <a:srgbClr val="70A2EC"/>
                </a:solidFill>
                <a:latin typeface="Century Gothic" panose="020B0502020202020204" pitchFamily="34" charset="0"/>
              </a:rPr>
              <a:t>MASTER BEDROOM DOWN</a:t>
            </a:r>
          </a:p>
          <a:p>
            <a:pPr marL="171450" indent="-171450" algn="l">
              <a:buFont typeface="Arial" pitchFamily="34" charset="0"/>
              <a:buChar char="•"/>
            </a:pPr>
            <a:r>
              <a:rPr lang="en-US" sz="1200" dirty="0">
                <a:solidFill>
                  <a:srgbClr val="70A2EC"/>
                </a:solidFill>
                <a:latin typeface="Century Gothic" panose="020B0502020202020204" pitchFamily="34" charset="0"/>
              </a:rPr>
              <a:t>YARD W/PRIVACY FENCE</a:t>
            </a:r>
          </a:p>
          <a:p>
            <a:pPr marL="171450" indent="-171450" algn="l">
              <a:buFont typeface="Arial" pitchFamily="34" charset="0"/>
              <a:buChar char="•"/>
            </a:pPr>
            <a:r>
              <a:rPr lang="en-US" sz="1200" dirty="0">
                <a:solidFill>
                  <a:srgbClr val="70A2EC"/>
                </a:solidFill>
                <a:latin typeface="Century Gothic" panose="020B0502020202020204" pitchFamily="34" charset="0"/>
              </a:rPr>
              <a:t>HARDIPLANK SIDING</a:t>
            </a:r>
          </a:p>
          <a:p>
            <a:pPr marL="171450" indent="-171450" algn="l">
              <a:buFont typeface="Arial" pitchFamily="34" charset="0"/>
              <a:buChar char="•"/>
            </a:pPr>
            <a:r>
              <a:rPr lang="en-US" sz="1200" dirty="0">
                <a:solidFill>
                  <a:srgbClr val="70A2EC"/>
                </a:solidFill>
                <a:latin typeface="Century Gothic" panose="020B0502020202020204" pitchFamily="34" charset="0"/>
              </a:rPr>
              <a:t>HOME ONLY 2 YEARS OLD</a:t>
            </a:r>
          </a:p>
          <a:p>
            <a:pPr marL="171450" indent="-171450" algn="l">
              <a:buFont typeface="Arial" pitchFamily="34" charset="0"/>
              <a:buChar char="•"/>
            </a:pPr>
            <a:r>
              <a:rPr lang="en-US" sz="1200" dirty="0">
                <a:solidFill>
                  <a:srgbClr val="70A2EC"/>
                </a:solidFill>
                <a:latin typeface="Century Gothic" panose="020B0502020202020204" pitchFamily="34" charset="0"/>
              </a:rPr>
              <a:t>QUARTZ COUNTERTOPS</a:t>
            </a:r>
          </a:p>
          <a:p>
            <a:pPr marL="171450" indent="-171450" algn="l">
              <a:buFont typeface="Arial" pitchFamily="34" charset="0"/>
              <a:buChar char="•"/>
            </a:pPr>
            <a:r>
              <a:rPr lang="en-US" sz="1200" dirty="0">
                <a:solidFill>
                  <a:srgbClr val="70A2EC"/>
                </a:solidFill>
                <a:latin typeface="Century Gothic" panose="020B0502020202020204" pitchFamily="34" charset="0"/>
              </a:rPr>
              <a:t>STAINLESS APPLIANCES</a:t>
            </a:r>
          </a:p>
          <a:p>
            <a:pPr marL="171450" indent="-171450" algn="l">
              <a:buFont typeface="Arial" pitchFamily="34" charset="0"/>
              <a:buChar char="•"/>
            </a:pPr>
            <a:r>
              <a:rPr lang="en-US" sz="1200" dirty="0">
                <a:solidFill>
                  <a:srgbClr val="70A2EC"/>
                </a:solidFill>
                <a:latin typeface="Century Gothic" panose="020B0502020202020204" pitchFamily="34" charset="0"/>
              </a:rPr>
              <a:t>REFRIGERATOR INCLUDED</a:t>
            </a:r>
          </a:p>
          <a:p>
            <a:pPr marL="171450" indent="-171450" algn="l">
              <a:buFont typeface="Arial" pitchFamily="34" charset="0"/>
              <a:buChar char="•"/>
            </a:pPr>
            <a:r>
              <a:rPr lang="en-US" sz="1200" dirty="0">
                <a:solidFill>
                  <a:srgbClr val="70A2EC"/>
                </a:solidFill>
                <a:latin typeface="Century Gothic" panose="020B0502020202020204" pitchFamily="34" charset="0"/>
              </a:rPr>
              <a:t>COVERED PORCH</a:t>
            </a:r>
          </a:p>
          <a:p>
            <a:pPr marL="171450" indent="-171450" algn="l">
              <a:buFont typeface="Arial" pitchFamily="34" charset="0"/>
              <a:buChar char="•"/>
            </a:pPr>
            <a:r>
              <a:rPr lang="en-US" sz="1200" dirty="0">
                <a:solidFill>
                  <a:srgbClr val="70A2EC"/>
                </a:solidFill>
                <a:latin typeface="Century Gothic" panose="020B0502020202020204" pitchFamily="34" charset="0"/>
              </a:rPr>
              <a:t>PERFECT JOHNS ISLAND LOCATION</a:t>
            </a:r>
          </a:p>
          <a:p>
            <a:pPr marL="171450" indent="-171450" algn="l">
              <a:buFont typeface="Arial" pitchFamily="34" charset="0"/>
              <a:buChar char="•"/>
            </a:pPr>
            <a:r>
              <a:rPr lang="en-US" sz="1200" dirty="0">
                <a:solidFill>
                  <a:srgbClr val="70A2EC"/>
                </a:solidFill>
                <a:latin typeface="Century Gothic" panose="020B0502020202020204" pitchFamily="34" charset="0"/>
              </a:rPr>
              <a:t>1 MILE FROM SEVERAL RESTAURANTS/SHOPS</a:t>
            </a:r>
          </a:p>
          <a:p>
            <a:pPr marL="171450" indent="-171450" algn="l">
              <a:buFont typeface="Arial" pitchFamily="34" charset="0"/>
              <a:buChar char="•"/>
            </a:pPr>
            <a:r>
              <a:rPr lang="en-US" sz="1200" dirty="0">
                <a:solidFill>
                  <a:srgbClr val="70A2EC"/>
                </a:solidFill>
                <a:latin typeface="Century Gothic" panose="020B0502020202020204" pitchFamily="34" charset="0"/>
              </a:rPr>
              <a:t>BLINDS AND WASHER/DRYER INCLUDED</a:t>
            </a:r>
          </a:p>
          <a:p>
            <a:pPr marL="171450" indent="-171450" algn="l">
              <a:buFont typeface="Arial" pitchFamily="34" charset="0"/>
              <a:buChar char="•"/>
            </a:pPr>
            <a:r>
              <a:rPr lang="en-US" sz="1200" dirty="0">
                <a:solidFill>
                  <a:srgbClr val="70A2EC"/>
                </a:solidFill>
                <a:latin typeface="Century Gothic" panose="020B0502020202020204" pitchFamily="34" charset="0"/>
              </a:rPr>
              <a:t>LESS THAN 10 MILES TO DOWNTOWN CHARLESTON</a:t>
            </a:r>
          </a:p>
          <a:p>
            <a:pPr marL="171450" indent="-171450" algn="l">
              <a:buFont typeface="Arial" pitchFamily="34" charset="0"/>
              <a:buChar char="•"/>
            </a:pPr>
            <a:r>
              <a:rPr lang="en-US" sz="1200" dirty="0">
                <a:solidFill>
                  <a:srgbClr val="70A2EC"/>
                </a:solidFill>
                <a:latin typeface="Century Gothic" panose="020B0502020202020204" pitchFamily="34" charset="0"/>
              </a:rPr>
              <a:t>12 MILES TO KIAWAH OR FOLLY BEACH</a:t>
            </a:r>
          </a:p>
        </p:txBody>
      </p:sp>
      <p:pic>
        <p:nvPicPr>
          <p:cNvPr id="21" name="Picture 20"/>
          <p:cNvPicPr>
            <a:picLocks noChangeAspect="1"/>
          </p:cNvPicPr>
          <p:nvPr/>
        </p:nvPicPr>
        <p:blipFill>
          <a:blip r:embed="rId10" cstate="print">
            <a:extLst>
              <a:ext uri="{28A0092B-C50C-407E-A947-70E740481C1C}">
                <a14:useLocalDpi xmlns:a14="http://schemas.microsoft.com/office/drawing/2010/main" val="0"/>
              </a:ext>
            </a:extLst>
          </a:blip>
          <a:srcRect t="3942" b="3942"/>
          <a:stretch/>
        </p:blipFill>
        <p:spPr>
          <a:xfrm>
            <a:off x="1" y="0"/>
            <a:ext cx="4876800" cy="2987087"/>
          </a:xfrm>
          <a:prstGeom prst="rect">
            <a:avLst/>
          </a:prstGeom>
          <a:ln w="19050">
            <a:solidFill>
              <a:schemeClr val="bg1"/>
            </a:solidFill>
          </a:ln>
          <a:effectLst/>
        </p:spPr>
      </p:pic>
    </p:spTree>
    <p:extLst>
      <p:ext uri="{BB962C8B-B14F-4D97-AF65-F5344CB8AC3E}">
        <p14:creationId xmlns:p14="http://schemas.microsoft.com/office/powerpoint/2010/main" val="27011320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1617</TotalTime>
  <Words>449</Words>
  <Application>Microsoft Office PowerPoint</Application>
  <PresentationFormat>Custom</PresentationFormat>
  <Paragraphs>29</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Century Gothic</vt:lpstr>
      <vt:lpstr>Office Theme</vt:lpstr>
      <vt:lpstr>Open House Sunday 10/24 1-3pm</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Great Johns Island Location! Hardwood Floors Galore!</dc:title>
  <dc:creator>CVH360</dc:creator>
  <cp:lastModifiedBy>A. Thomas Price</cp:lastModifiedBy>
  <cp:revision>66</cp:revision>
  <dcterms:created xsi:type="dcterms:W3CDTF">2006-08-16T00:00:00Z</dcterms:created>
  <dcterms:modified xsi:type="dcterms:W3CDTF">2021-10-19T13:53:08Z</dcterms:modified>
</cp:coreProperties>
</file>