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7C7A"/>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61" d="100"/>
          <a:sy n="61" d="100"/>
        </p:scale>
        <p:origin x="2429"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10/19/2021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2400" b="1" i="1" dirty="0">
                <a:ln w="3175">
                  <a:noFill/>
                </a:ln>
                <a:solidFill>
                  <a:srgbClr val="BE7C7A"/>
                </a:solidFill>
                <a:latin typeface="Century Gothic" panose="020B0502020202020204" pitchFamily="34" charset="0"/>
              </a:rPr>
              <a:t>Open House</a:t>
            </a:r>
            <a:br>
              <a:rPr lang="en-US" sz="2400" b="1" i="1" dirty="0">
                <a:ln w="3175">
                  <a:noFill/>
                </a:ln>
                <a:solidFill>
                  <a:srgbClr val="BE7C7A"/>
                </a:solidFill>
                <a:latin typeface="Century Gothic" panose="020B0502020202020204" pitchFamily="34" charset="0"/>
              </a:rPr>
            </a:br>
            <a:r>
              <a:rPr lang="en-US" sz="2400" b="1" i="1" dirty="0">
                <a:ln w="3175">
                  <a:noFill/>
                </a:ln>
                <a:solidFill>
                  <a:srgbClr val="BE7C7A"/>
                </a:solidFill>
                <a:latin typeface="Century Gothic" panose="020B0502020202020204" pitchFamily="34" charset="0"/>
              </a:rPr>
              <a:t>Sunday 10/24</a:t>
            </a:r>
            <a:br>
              <a:rPr lang="en-US" sz="2400" b="1" i="1" dirty="0">
                <a:ln w="3175">
                  <a:noFill/>
                </a:ln>
                <a:solidFill>
                  <a:srgbClr val="BE7C7A"/>
                </a:solidFill>
                <a:latin typeface="Century Gothic" panose="020B0502020202020204" pitchFamily="34" charset="0"/>
              </a:rPr>
            </a:br>
            <a:r>
              <a:rPr lang="en-US" sz="2400" b="1" i="1" dirty="0">
                <a:ln w="3175">
                  <a:noFill/>
                </a:ln>
                <a:solidFill>
                  <a:srgbClr val="BE7C7A"/>
                </a:solidFill>
                <a:latin typeface="Century Gothic" panose="020B0502020202020204" pitchFamily="34" charset="0"/>
              </a:rPr>
              <a:t>1-3pm</a:t>
            </a:r>
          </a:p>
        </p:txBody>
      </p:sp>
      <p:sp>
        <p:nvSpPr>
          <p:cNvPr id="3" name="Subtitle 2"/>
          <p:cNvSpPr>
            <a:spLocks noGrp="1"/>
          </p:cNvSpPr>
          <p:nvPr>
            <p:ph type="subTitle" idx="1"/>
          </p:nvPr>
        </p:nvSpPr>
        <p:spPr>
          <a:xfrm>
            <a:off x="0" y="4709483"/>
            <a:ext cx="7315199" cy="2396239"/>
          </a:xfrm>
        </p:spPr>
        <p:txBody>
          <a:bodyPr numCol="1" anchor="ctr">
            <a:noAutofit/>
          </a:bodyPr>
          <a:lstStyle/>
          <a:p>
            <a:r>
              <a:rPr lang="en-US" sz="950" dirty="0">
                <a:solidFill>
                  <a:srgbClr val="BE7C7A"/>
                </a:solidFill>
                <a:latin typeface="Century Gothic" panose="020B0502020202020204" pitchFamily="34" charset="0"/>
              </a:rPr>
              <a:t>This two year old Charleston single style home is located in one of the most convenient communities on Johns Island – less than 10 miles to downtown Charleston and 12 miles to either Kiawah or Folly Beach! Even staying close to home is fun with so many new restaurants and shops just 1 mile away. As soon as you move in you can have fun adding your personal touch to the home. The big things have been thought of and already taken care of for you! The home has </a:t>
            </a:r>
            <a:r>
              <a:rPr lang="en-US" sz="950" dirty="0" err="1">
                <a:solidFill>
                  <a:srgbClr val="BE7C7A"/>
                </a:solidFill>
                <a:latin typeface="Century Gothic" panose="020B0502020202020204" pitchFamily="34" charset="0"/>
              </a:rPr>
              <a:t>Hardiplank</a:t>
            </a:r>
            <a:r>
              <a:rPr lang="en-US" sz="950" dirty="0">
                <a:solidFill>
                  <a:srgbClr val="BE7C7A"/>
                </a:solidFill>
                <a:latin typeface="Century Gothic" panose="020B0502020202020204" pitchFamily="34" charset="0"/>
              </a:rPr>
              <a:t> siding (very low maintenance), a long driveway for several cars and a large backyard (one of the largest in the neighborhood) with a nearly new privacy fence! The design options and colors chosen are beautiful, airy and light. Throughout the entire home is luxury vinyl plank flooring – so easy to keep clean! The kitchen was designed for entertaining...a large island looking into the great room, custom lighting, quartz countertops, a large pantry and all smart home stainless appliances are included. The great room is very open and functional while letting natural light come through. Upstairs you will find all 3 bedrooms which are a very good size; the master featuring a large walk in closet and separate tub and shower in the bathroom. The laundry room is conveniently located near the bedrooms and includes the washer and dryer. If you need an office, you don't need to worry about taking up one of the bedrooms for it. There's one downstairs with 15 lite doors for privacy without making it dark. There are many more features that you'll appreciate like the prewire for smart home security, cat5 wiring to both the doorbell and porches and gas lines for a grill and gas lantern - so schedule your showing today and prepare to fall in love!</a:t>
            </a:r>
          </a:p>
        </p:txBody>
      </p:sp>
      <p:pic>
        <p:nvPicPr>
          <p:cNvPr id="1027" name="Picture 3"/>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auto">
          <a:xfrm>
            <a:off x="3314700" y="8347710"/>
            <a:ext cx="6858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BE7C7A"/>
                </a:solidFill>
                <a:latin typeface="Century Gothic" panose="020B0502020202020204" pitchFamily="34" charset="0"/>
              </a:rPr>
              <a:t>Pam Bosart</a:t>
            </a:r>
          </a:p>
          <a:p>
            <a:r>
              <a:rPr lang="en-US" sz="1200" dirty="0">
                <a:solidFill>
                  <a:srgbClr val="BE7C7A"/>
                </a:solidFill>
                <a:latin typeface="Century Gothic" panose="020B0502020202020204" pitchFamily="34" charset="0"/>
              </a:rPr>
              <a:t>843-452-0757</a:t>
            </a:r>
          </a:p>
          <a:p>
            <a:r>
              <a:rPr lang="en-US" sz="1200">
                <a:solidFill>
                  <a:srgbClr val="BE7C7A"/>
                </a:solidFill>
                <a:latin typeface="Century Gothic" panose="020B0502020202020204" pitchFamily="34" charset="0"/>
              </a:rPr>
              <a:t>pam@awsellshomes.com</a:t>
            </a:r>
            <a:endParaRPr lang="en-US" sz="1200" dirty="0">
              <a:solidFill>
                <a:srgbClr val="BE7C7A"/>
              </a:solidFill>
              <a:latin typeface="Century Gothic" panose="020B0502020202020204" pitchFamily="34" charset="0"/>
            </a:endParaRP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rcRect/>
          <a:stretch/>
        </p:blipFill>
        <p:spPr>
          <a:xfrm>
            <a:off x="1966773" y="7098404"/>
            <a:ext cx="1542199" cy="1012710"/>
          </a:xfrm>
          <a:prstGeom prst="rect">
            <a:avLst/>
          </a:prstGeom>
          <a:ln>
            <a:noFill/>
          </a:ln>
          <a:effectLst/>
        </p:spPr>
      </p:pic>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125839" y="7099935"/>
            <a:ext cx="1537536" cy="1009648"/>
          </a:xfrm>
          <a:prstGeom prst="rect">
            <a:avLst/>
          </a:prstGeom>
          <a:ln>
            <a:noFill/>
          </a:ln>
          <a:effectLst/>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rcRect/>
          <a:stretch/>
        </p:blipFill>
        <p:spPr>
          <a:xfrm>
            <a:off x="3808752" y="7099738"/>
            <a:ext cx="1538136" cy="1010043"/>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646065" y="7097882"/>
            <a:ext cx="1543403" cy="1013756"/>
          </a:xfrm>
          <a:prstGeom prst="rect">
            <a:avLst/>
          </a:prstGeom>
          <a:ln>
            <a:noFill/>
          </a:ln>
          <a:effectLst/>
        </p:spPr>
      </p:pic>
      <p:sp>
        <p:nvSpPr>
          <p:cNvPr id="5" name="Rectangle 4"/>
          <p:cNvSpPr/>
          <p:nvPr/>
        </p:nvSpPr>
        <p:spPr>
          <a:xfrm>
            <a:off x="1" y="3016712"/>
            <a:ext cx="4724399" cy="1692771"/>
          </a:xfrm>
          <a:prstGeom prst="rect">
            <a:avLst/>
          </a:prstGeom>
        </p:spPr>
        <p:txBody>
          <a:bodyPr wrap="square">
            <a:spAutoFit/>
          </a:bodyPr>
          <a:lstStyle/>
          <a:p>
            <a:pPr algn="ctr"/>
            <a:r>
              <a:rPr lang="en-US" sz="2400" b="1" dirty="0">
                <a:solidFill>
                  <a:srgbClr val="BE7C7A"/>
                </a:solidFill>
                <a:latin typeface="Century Gothic" panose="020B0502020202020204" pitchFamily="34" charset="0"/>
              </a:rPr>
              <a:t>1665 </a:t>
            </a:r>
            <a:r>
              <a:rPr lang="en-US" sz="2400" b="1" dirty="0" err="1">
                <a:solidFill>
                  <a:srgbClr val="BE7C7A"/>
                </a:solidFill>
                <a:latin typeface="Century Gothic" panose="020B0502020202020204" pitchFamily="34" charset="0"/>
              </a:rPr>
              <a:t>Emmets</a:t>
            </a:r>
            <a:r>
              <a:rPr lang="en-US" sz="2400" b="1" dirty="0">
                <a:solidFill>
                  <a:srgbClr val="BE7C7A"/>
                </a:solidFill>
                <a:latin typeface="Century Gothic" panose="020B0502020202020204" pitchFamily="34" charset="0"/>
              </a:rPr>
              <a:t> Road</a:t>
            </a:r>
          </a:p>
          <a:p>
            <a:pPr algn="ctr"/>
            <a:r>
              <a:rPr lang="en-US" sz="2000" b="1" dirty="0">
                <a:solidFill>
                  <a:srgbClr val="BE7C7A"/>
                </a:solidFill>
                <a:latin typeface="Century Gothic" panose="020B0502020202020204" pitchFamily="34" charset="0"/>
              </a:rPr>
              <a:t>The Oaks at St Johns Crossing</a:t>
            </a:r>
          </a:p>
          <a:p>
            <a:pPr algn="ctr"/>
            <a:r>
              <a:rPr lang="en-US" sz="2000" b="1" dirty="0">
                <a:solidFill>
                  <a:srgbClr val="BE7C7A"/>
                </a:solidFill>
                <a:latin typeface="Century Gothic" panose="020B0502020202020204" pitchFamily="34" charset="0"/>
              </a:rPr>
              <a:t>Johns Island, SC 29455</a:t>
            </a:r>
          </a:p>
          <a:p>
            <a:pPr algn="ctr"/>
            <a:r>
              <a:rPr lang="en-US" sz="2000" b="1" dirty="0">
                <a:solidFill>
                  <a:srgbClr val="BE7C7A"/>
                </a:solidFill>
                <a:latin typeface="Century Gothic" panose="020B0502020202020204" pitchFamily="34" charset="0"/>
              </a:rPr>
              <a:t>MLS# 21024369</a:t>
            </a:r>
          </a:p>
          <a:p>
            <a:pPr algn="ctr"/>
            <a:r>
              <a:rPr lang="en-US" sz="2000" b="1" dirty="0">
                <a:solidFill>
                  <a:srgbClr val="BE7C7A"/>
                </a:solidFill>
                <a:latin typeface="Century Gothic" panose="020B0502020202020204" pitchFamily="34" charset="0"/>
              </a:rPr>
              <a:t>$450,000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BE7C7A"/>
                </a:solidFill>
                <a:latin typeface="Century Gothic" panose="020B0502020202020204" pitchFamily="34" charset="0"/>
              </a:rPr>
              <a:t>Adler Wayman Real Estate</a:t>
            </a:r>
          </a:p>
          <a:p>
            <a:pPr algn="r"/>
            <a:r>
              <a:rPr lang="en-US" sz="1000" dirty="0">
                <a:solidFill>
                  <a:srgbClr val="BE7C7A"/>
                </a:solidFill>
                <a:latin typeface="Century Gothic" panose="020B0502020202020204" pitchFamily="34" charset="0"/>
              </a:rPr>
              <a:t>1247 Nexton PKWY Ste 201</a:t>
            </a:r>
          </a:p>
          <a:p>
            <a:pPr algn="r"/>
            <a:r>
              <a:rPr lang="en-US" sz="1000" dirty="0">
                <a:solidFill>
                  <a:srgbClr val="BE7C7A"/>
                </a:solidFill>
                <a:latin typeface="Century Gothic" panose="020B0502020202020204" pitchFamily="34" charset="0"/>
              </a:rPr>
              <a:t>Summerville, SC 29483</a:t>
            </a:r>
          </a:p>
          <a:p>
            <a:pPr algn="r"/>
            <a:r>
              <a:rPr lang="en-US" sz="1000" dirty="0">
                <a:solidFill>
                  <a:srgbClr val="BE7C7A"/>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4713742" y="3009392"/>
            <a:ext cx="2600116" cy="1707409"/>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8">
            <a:extLst>
              <a:ext uri="{28A0092B-C50C-407E-A947-70E740481C1C}">
                <a14:useLocalDpi xmlns:a14="http://schemas.microsoft.com/office/drawing/2010/main" val="0"/>
              </a:ext>
            </a:extLst>
          </a:blip>
          <a:srcRect l="3532" r="3532"/>
          <a:stretch/>
        </p:blipFill>
        <p:spPr>
          <a:xfrm>
            <a:off x="4876801"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rcRect t="3942" b="3942"/>
          <a:stretch/>
        </p:blipFill>
        <p:spPr>
          <a:xfrm>
            <a:off x="1" y="0"/>
            <a:ext cx="4876800" cy="2987087"/>
          </a:xfrm>
          <a:prstGeom prst="rect">
            <a:avLst/>
          </a:prstGeom>
          <a:ln w="19050">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1617</TotalTime>
  <Words>449</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Sunday 10/24 1-3pm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67</cp:revision>
  <dcterms:created xsi:type="dcterms:W3CDTF">2006-08-16T00:00:00Z</dcterms:created>
  <dcterms:modified xsi:type="dcterms:W3CDTF">2021-10-19T14:02:54Z</dcterms:modified>
</cp:coreProperties>
</file>