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054" y="41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Reduced</a:t>
            </a:r>
            <a:endParaRPr lang="en-US" sz="30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0262" y="7109662"/>
            <a:ext cx="6988214" cy="1843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Almost .5 acre in great location.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Great lot to build on. 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5486400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899218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93877" y="5345531"/>
            <a:ext cx="698821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1667 Snowden Road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Snowden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Mount Pleasant, SC 29464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20033607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$110,000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670" y="2803904"/>
            <a:ext cx="2560661" cy="1920496"/>
          </a:xfrm>
          <a:prstGeom prst="rect">
            <a:avLst/>
          </a:prstGeom>
        </p:spPr>
      </p:pic>
      <p:pic>
        <p:nvPicPr>
          <p:cNvPr id="11" name="Picture 10" descr="A picture containing text, sky, outdoor, tree&#10;&#10;Description automatically generated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7" y="732247"/>
            <a:ext cx="2994115" cy="3992153"/>
          </a:xfrm>
          <a:prstGeom prst="rect">
            <a:avLst/>
          </a:prstGeom>
        </p:spPr>
      </p:pic>
      <p:pic>
        <p:nvPicPr>
          <p:cNvPr id="14" name="Picture 13" descr="A picture containing tree, outdoor, plant&#10;&#10;Description automatically generated">
            <a:extLst>
              <a:ext uri="{FF2B5EF4-FFF2-40B4-BE49-F238E27FC236}">
                <a16:creationId xmlns:a16="http://schemas.microsoft.com/office/drawing/2014/main" id="{7B4EF5B5-2ED0-4ACB-94C4-C3B4F7FB26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524" y="732247"/>
            <a:ext cx="2496953" cy="1872715"/>
          </a:xfrm>
          <a:prstGeom prst="rect">
            <a:avLst/>
          </a:prstGeom>
        </p:spPr>
      </p:pic>
      <p:pic>
        <p:nvPicPr>
          <p:cNvPr id="17" name="Picture 16" descr="A picture containing road, outdoor, tree, grass&#10;&#10;Description automatically generated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009" y="732247"/>
            <a:ext cx="2994115" cy="39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236</TotalTime>
  <Words>66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69</cp:revision>
  <dcterms:created xsi:type="dcterms:W3CDTF">2006-08-16T00:00:00Z</dcterms:created>
  <dcterms:modified xsi:type="dcterms:W3CDTF">2021-04-07T15:25:41Z</dcterms:modified>
</cp:coreProperties>
</file>