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555"/>
          <a:stretch/>
        </p:blipFill>
        <p:spPr>
          <a:xfrm>
            <a:off x="-1" y="0"/>
            <a:ext cx="5181603" cy="3657600"/>
          </a:xfrm>
          <a:prstGeom prst="rect">
            <a:avLst/>
          </a:prstGeom>
          <a:ln>
            <a:noFill/>
          </a:ln>
          <a:effectLst>
            <a:outerShdw blurRad="50800" dist="38100" dir="2700000" algn="tl" rotWithShape="0">
              <a:prstClr val="black">
                <a:alpha val="40000"/>
              </a:prstClr>
            </a:outerShdw>
          </a:effectLst>
        </p:spPr>
      </p:pic>
      <p:sp>
        <p:nvSpPr>
          <p:cNvPr id="2" name="Title 1"/>
          <p:cNvSpPr>
            <a:spLocks noGrp="1"/>
          </p:cNvSpPr>
          <p:nvPr>
            <p:ph type="ctrTitle"/>
          </p:nvPr>
        </p:nvSpPr>
        <p:spPr>
          <a:xfrm>
            <a:off x="5181600" y="0"/>
            <a:ext cx="3962398" cy="1752599"/>
          </a:xfrm>
        </p:spPr>
        <p:txBody>
          <a:bodyPr>
            <a:normAutofit/>
          </a:bodyPr>
          <a:lstStyle/>
          <a:p>
            <a:r>
              <a:rPr lang="en-US" i="1" dirty="0" smtClean="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Reduced!</a:t>
            </a:r>
            <a:endParaRPr lang="en-US" sz="3600" i="1" dirty="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chor="ctr">
            <a:noAutofit/>
          </a:bodyPr>
          <a:lstStyle/>
          <a:p>
            <a:r>
              <a:rPr lang="en-US" sz="1400" dirty="0">
                <a:solidFill>
                  <a:schemeClr val="accent3">
                    <a:lumMod val="50000"/>
                  </a:schemeClr>
                </a:solidFill>
              </a:rPr>
              <a:t>Very charming 3 bedroom home that is in pristine condition and move-in ready! Living room has real hardwood oak floors. Granite countertops and real wood cabinets make this kitchen very attractive. Oversized 18' x 12' master bedroom with walk in closet. His and her sinks and garden tub in master bath. Ceiling fans in all bedrooms. Finished 2 car garage with finished cabinets. Garage also is plumbed for shop air and has upgraded lighting. Upgraded hurricane garage door. All appliances to convey. Maytag washer and dryer also to convey. Madison Ridge is a community inside the Award Winning Dorchester II School District. Located conveniently to everything! You wont find a better house at this price in highly desirable Madison Ridge!</a:t>
            </a:r>
            <a:endParaRPr lang="en-US" sz="1400" dirty="0">
              <a:solidFill>
                <a:schemeClr val="accent3">
                  <a:lumMod val="50000"/>
                </a:schemeClr>
              </a:solidFill>
            </a:endParaRPr>
          </a:p>
        </p:txBody>
      </p:sp>
      <p:sp>
        <p:nvSpPr>
          <p:cNvPr id="4" name="Rectangle 3"/>
          <p:cNvSpPr/>
          <p:nvPr/>
        </p:nvSpPr>
        <p:spPr>
          <a:xfrm>
            <a:off x="5181601" y="1964829"/>
            <a:ext cx="3962399" cy="1692771"/>
          </a:xfrm>
          <a:prstGeom prst="rect">
            <a:avLst/>
          </a:prstGeom>
        </p:spPr>
        <p:txBody>
          <a:bodyPr wrap="square">
            <a:spAutoFit/>
          </a:bodyPr>
          <a:lstStyle/>
          <a:p>
            <a:pPr algn="ctr"/>
            <a:r>
              <a:rPr lang="en-US" sz="2400" b="1" dirty="0">
                <a:solidFill>
                  <a:schemeClr val="accent3">
                    <a:lumMod val="50000"/>
                  </a:schemeClr>
                </a:solidFill>
                <a:latin typeface="Arial" panose="020B0604020202020204" pitchFamily="34" charset="0"/>
                <a:cs typeface="Arial" panose="020B0604020202020204" pitchFamily="34" charset="0"/>
              </a:rPr>
              <a:t>166 Balsam Circle</a:t>
            </a:r>
          </a:p>
          <a:p>
            <a:pPr algn="ctr"/>
            <a:r>
              <a:rPr lang="en-US" sz="2000" dirty="0">
                <a:solidFill>
                  <a:schemeClr val="accent3">
                    <a:lumMod val="50000"/>
                  </a:schemeClr>
                </a:solidFill>
                <a:latin typeface="Arial" panose="020B0604020202020204" pitchFamily="34" charset="0"/>
                <a:cs typeface="Arial" panose="020B0604020202020204" pitchFamily="34" charset="0"/>
              </a:rPr>
              <a:t>Madison </a:t>
            </a:r>
            <a:r>
              <a:rPr lang="en-US" sz="2000" dirty="0" smtClean="0">
                <a:solidFill>
                  <a:schemeClr val="accent3">
                    <a:lumMod val="50000"/>
                  </a:schemeClr>
                </a:solidFill>
                <a:latin typeface="Arial" panose="020B0604020202020204" pitchFamily="34" charset="0"/>
                <a:cs typeface="Arial" panose="020B0604020202020204" pitchFamily="34" charset="0"/>
              </a:rPr>
              <a:t>Ridge</a:t>
            </a:r>
          </a:p>
          <a:p>
            <a:pPr algn="ctr"/>
            <a:r>
              <a:rPr lang="en-US" sz="2000" dirty="0" smtClean="0">
                <a:solidFill>
                  <a:schemeClr val="accent3">
                    <a:lumMod val="50000"/>
                  </a:schemeClr>
                </a:solidFill>
                <a:latin typeface="Arial" panose="020B0604020202020204" pitchFamily="34" charset="0"/>
                <a:cs typeface="Arial" panose="020B0604020202020204" pitchFamily="34" charset="0"/>
              </a:rPr>
              <a:t>Summerville</a:t>
            </a:r>
            <a:r>
              <a:rPr lang="en-US" sz="2000" dirty="0">
                <a:solidFill>
                  <a:schemeClr val="accent3">
                    <a:lumMod val="50000"/>
                  </a:schemeClr>
                </a:solidFill>
                <a:latin typeface="Arial" panose="020B0604020202020204" pitchFamily="34" charset="0"/>
                <a:cs typeface="Arial" panose="020B0604020202020204" pitchFamily="34" charset="0"/>
              </a:rPr>
              <a:t>, SC 29485</a:t>
            </a:r>
          </a:p>
          <a:p>
            <a:pPr algn="ctr"/>
            <a:r>
              <a:rPr lang="en-US" sz="2000" dirty="0">
                <a:solidFill>
                  <a:schemeClr val="accent3">
                    <a:lumMod val="50000"/>
                  </a:schemeClr>
                </a:solidFill>
                <a:latin typeface="Arial" panose="020B0604020202020204" pitchFamily="34" charset="0"/>
                <a:cs typeface="Arial" panose="020B0604020202020204" pitchFamily="34" charset="0"/>
              </a:rPr>
              <a:t>MLS# 15010868</a:t>
            </a:r>
          </a:p>
          <a:p>
            <a:pPr algn="ctr"/>
            <a:r>
              <a:rPr lang="en-US" sz="2000" dirty="0" smtClean="0">
                <a:solidFill>
                  <a:schemeClr val="accent3">
                    <a:lumMod val="50000"/>
                  </a:schemeClr>
                </a:solidFill>
                <a:latin typeface="Arial" panose="020B0604020202020204" pitchFamily="34" charset="0"/>
                <a:cs typeface="Arial" panose="020B0604020202020204" pitchFamily="34" charset="0"/>
              </a:rPr>
              <a:t>$</a:t>
            </a:r>
            <a:r>
              <a:rPr lang="en-US" sz="2000" dirty="0" smtClean="0">
                <a:solidFill>
                  <a:schemeClr val="accent3">
                    <a:lumMod val="50000"/>
                  </a:schemeClr>
                </a:solidFill>
                <a:latin typeface="Arial" panose="020B0604020202020204" pitchFamily="34" charset="0"/>
                <a:cs typeface="Arial" panose="020B0604020202020204" pitchFamily="34" charset="0"/>
              </a:rPr>
              <a:t>164,900</a:t>
            </a:r>
            <a:endParaRPr lang="en-US" sz="2000" dirty="0">
              <a:solidFill>
                <a:schemeClr val="accent3">
                  <a:lumMod val="50000"/>
                </a:scheme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2400" y="5395893"/>
            <a:ext cx="1219200" cy="812800"/>
          </a:xfrm>
          <a:prstGeom prst="rect">
            <a:avLst/>
          </a:prstGeom>
          <a:ln w="38100" cap="sq">
            <a:noFill/>
            <a:prstDash val="solid"/>
            <a:miter lim="800000"/>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395893"/>
            <a:ext cx="1219200" cy="812800"/>
          </a:xfrm>
          <a:prstGeom prst="rect">
            <a:avLst/>
          </a:prstGeom>
          <a:ln w="38100" cap="sq">
            <a:noFill/>
            <a:prstDash val="solid"/>
            <a:miter lim="800000"/>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1600" y="5395893"/>
            <a:ext cx="1219200" cy="812800"/>
          </a:xfrm>
          <a:prstGeom prst="rect">
            <a:avLst/>
          </a:prstGeom>
          <a:ln w="38100" cap="sq">
            <a:noFill/>
            <a:prstDash val="solid"/>
            <a:miter lim="800000"/>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4801" y="5395893"/>
            <a:ext cx="1219200" cy="812800"/>
          </a:xfrm>
          <a:prstGeom prst="rect">
            <a:avLst/>
          </a:prstGeom>
          <a:ln w="38100" cap="sq">
            <a:noFill/>
            <a:prstDash val="solid"/>
            <a:miter lim="800000"/>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83200" y="5395893"/>
            <a:ext cx="1219200" cy="812800"/>
          </a:xfrm>
          <a:prstGeom prst="rect">
            <a:avLst/>
          </a:prstGeom>
          <a:ln w="38100" cap="sq">
            <a:noFill/>
            <a:prstDash val="solid"/>
            <a:miter lim="800000"/>
          </a:ln>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04000" y="5395893"/>
            <a:ext cx="1219200" cy="812800"/>
          </a:xfrm>
          <a:prstGeom prst="rect">
            <a:avLst/>
          </a:prstGeom>
          <a:ln w="38100" cap="sq">
            <a:noFill/>
            <a:prstDash val="solid"/>
            <a:miter lim="800000"/>
          </a:ln>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20800" y="5395893"/>
            <a:ext cx="1219200" cy="812800"/>
          </a:xfrm>
          <a:prstGeom prst="rect">
            <a:avLst/>
          </a:prstGeom>
          <a:ln w="38100" cap="sq">
            <a:noFill/>
            <a:prstDash val="solid"/>
            <a:miter lim="800000"/>
          </a:ln>
          <a:effectLst/>
        </p:spPr>
      </p:pic>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accent3">
                    <a:lumMod val="50000"/>
                  </a:schemeClr>
                </a:solidFill>
              </a:rPr>
              <a:t>David </a:t>
            </a:r>
            <a:r>
              <a:rPr lang="en-US" sz="1600" dirty="0" smtClean="0">
                <a:solidFill>
                  <a:schemeClr val="accent3">
                    <a:lumMod val="50000"/>
                  </a:schemeClr>
                </a:solidFill>
              </a:rPr>
              <a:t>Hickman | 843.505.0456 | davidisyouragent@gmail.com</a:t>
            </a:r>
            <a:r>
              <a:rPr lang="en-US" sz="1600" dirty="0">
                <a:solidFill>
                  <a:schemeClr val="accent3">
                    <a:lumMod val="50000"/>
                  </a:schemeClr>
                </a:solidFill>
              </a:rPr>
              <a:t> | </a:t>
            </a:r>
            <a:r>
              <a:rPr lang="en-US" sz="1600" dirty="0" smtClean="0">
                <a:solidFill>
                  <a:schemeClr val="accent3">
                    <a:lumMod val="50000"/>
                  </a:schemeClr>
                </a:solidFill>
              </a:rPr>
              <a:t>www.omnicarolinarealestate.com</a:t>
            </a:r>
          </a:p>
          <a:p>
            <a:pPr algn="ctr"/>
            <a:r>
              <a:rPr lang="en-US" sz="1600" dirty="0">
                <a:solidFill>
                  <a:schemeClr val="accent3">
                    <a:lumMod val="50000"/>
                  </a:schemeClr>
                </a:solidFill>
              </a:rPr>
              <a:t>Omni Carolina Real </a:t>
            </a:r>
            <a:r>
              <a:rPr lang="en-US" sz="1600" dirty="0" smtClean="0">
                <a:solidFill>
                  <a:schemeClr val="accent3">
                    <a:lumMod val="50000"/>
                  </a:schemeClr>
                </a:solidFill>
              </a:rPr>
              <a:t>Estate | </a:t>
            </a:r>
            <a:r>
              <a:rPr lang="en-US" sz="1600" dirty="0">
                <a:solidFill>
                  <a:schemeClr val="accent3">
                    <a:lumMod val="50000"/>
                  </a:schemeClr>
                </a:solidFill>
              </a:rPr>
              <a:t>126 </a:t>
            </a:r>
            <a:r>
              <a:rPr lang="en-US" sz="1600" dirty="0" err="1">
                <a:solidFill>
                  <a:schemeClr val="accent3">
                    <a:lumMod val="50000"/>
                  </a:schemeClr>
                </a:solidFill>
              </a:rPr>
              <a:t>Eston</a:t>
            </a:r>
            <a:r>
              <a:rPr lang="en-US" sz="1600" dirty="0">
                <a:solidFill>
                  <a:schemeClr val="accent3">
                    <a:lumMod val="50000"/>
                  </a:schemeClr>
                </a:solidFill>
              </a:rPr>
              <a:t> </a:t>
            </a:r>
            <a:r>
              <a:rPr lang="en-US" sz="1600" dirty="0" smtClean="0">
                <a:solidFill>
                  <a:schemeClr val="accent3">
                    <a:lumMod val="50000"/>
                  </a:schemeClr>
                </a:solidFill>
              </a:rPr>
              <a:t>Dr | </a:t>
            </a:r>
            <a:r>
              <a:rPr lang="en-US" sz="1600" dirty="0">
                <a:solidFill>
                  <a:schemeClr val="accent3">
                    <a:lumMod val="50000"/>
                  </a:schemeClr>
                </a:solidFill>
              </a:rPr>
              <a:t>Goose Creek, SC 29445</a:t>
            </a:r>
          </a:p>
        </p:txBody>
      </p:sp>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175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Just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11</cp:revision>
  <dcterms:created xsi:type="dcterms:W3CDTF">2006-08-16T00:00:00Z</dcterms:created>
  <dcterms:modified xsi:type="dcterms:W3CDTF">2015-07-30T14:45:23Z</dcterms:modified>
</cp:coreProperties>
</file>