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1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otGrid">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69782"/>
            <a:ext cx="9144000" cy="668417"/>
          </a:xfrm>
        </p:spPr>
        <p:txBody>
          <a:bodyPr>
            <a:normAutofit fontScale="90000"/>
          </a:bodyPr>
          <a:lstStyle/>
          <a:p>
            <a:r>
              <a:rPr lang="en-US" i="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WOW!</a:t>
            </a:r>
            <a:endParaRPr lang="en-US"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371600" y="2266949"/>
            <a:ext cx="6352222" cy="4017943"/>
          </a:xfrm>
        </p:spPr>
        <p:txBody>
          <a:bodyPr anchor="ctr">
            <a:noAutofit/>
          </a:bodyPr>
          <a:lstStyle/>
          <a:p>
            <a:r>
              <a:rPr lang="en-US" sz="1600" dirty="0">
                <a:solidFill>
                  <a:schemeClr val="tx1">
                    <a:lumMod val="75000"/>
                    <a:lumOff val="25000"/>
                  </a:schemeClr>
                </a:solidFill>
              </a:rPr>
              <a:t>Check out over 3 acres inside city limits! No HOA fees; just country living on private land right here in town. This 4 bedroom, 2 bathroom home is in great condition and has an open, flexible floor plan. As you walk in, you'll notice there is a sitting room right in front. There's room for a formal dining room table and china hutch in the dining room area, and the kitchen is wide open with a long island and plenty of cabinet and counter space. Behind the kitchen is another living room, complete with a fire place! You'll notice the master bedroom is separate from the other bedrooms, giving you extra privacy. As you walk into the master, you'll notice it has an extra sitting room! Don't forget to look at the bathroom, which hosts a garden tub and separate shower. All of this is practically brand new, since no one lived in it until 2009! And it has been de-titled, making it FHA/VA eligible!! This is two parcels being sold together for one low price (other TM# 385-05-00-038 is 1.9 acre)! Don't want that much land? Or do you just want the land to build on? We can and will separate the parcels out. This acreage in town won't last long!</a:t>
            </a:r>
          </a:p>
        </p:txBody>
      </p:sp>
      <p:sp>
        <p:nvSpPr>
          <p:cNvPr id="4" name="Rectangle 3"/>
          <p:cNvSpPr/>
          <p:nvPr/>
        </p:nvSpPr>
        <p:spPr>
          <a:xfrm>
            <a:off x="0" y="914400"/>
            <a:ext cx="9144001" cy="984885"/>
          </a:xfrm>
          <a:prstGeom prst="rect">
            <a:avLst/>
          </a:prstGeom>
        </p:spPr>
        <p:txBody>
          <a:bodyPr wrap="square">
            <a:spAutoFit/>
          </a:bodyPr>
          <a:lstStyle/>
          <a:p>
            <a:pPr algn="ctr"/>
            <a:r>
              <a:rPr lang="en-US" sz="1600" b="1" dirty="0" smtClean="0">
                <a:solidFill>
                  <a:schemeClr val="tx2">
                    <a:lumMod val="75000"/>
                  </a:schemeClr>
                </a:solidFill>
                <a:latin typeface="Arial" panose="020B0604020202020204" pitchFamily="34" charset="0"/>
                <a:cs typeface="Arial" panose="020B0604020202020204" pitchFamily="34" charset="0"/>
              </a:rPr>
              <a:t>166 Pinckney St</a:t>
            </a:r>
          </a:p>
          <a:p>
            <a:pPr algn="ctr"/>
            <a:r>
              <a:rPr lang="en-US" sz="1400" dirty="0" smtClean="0">
                <a:solidFill>
                  <a:schemeClr val="tx2">
                    <a:lumMod val="75000"/>
                  </a:schemeClr>
                </a:solidFill>
                <a:latin typeface="Arial" panose="020B0604020202020204" pitchFamily="34" charset="0"/>
                <a:cs typeface="Arial" panose="020B0604020202020204" pitchFamily="34" charset="0"/>
              </a:rPr>
              <a:t>Lincolnville</a:t>
            </a:r>
          </a:p>
          <a:p>
            <a:pPr algn="ctr"/>
            <a:r>
              <a:rPr lang="en-US" sz="1400" dirty="0" smtClean="0">
                <a:solidFill>
                  <a:schemeClr val="tx2">
                    <a:lumMod val="75000"/>
                  </a:schemeClr>
                </a:solidFill>
                <a:latin typeface="Arial" panose="020B0604020202020204" pitchFamily="34" charset="0"/>
                <a:cs typeface="Arial" panose="020B0604020202020204" pitchFamily="34" charset="0"/>
              </a:rPr>
              <a:t>MLS# 1425034</a:t>
            </a:r>
          </a:p>
          <a:p>
            <a:pPr algn="ctr"/>
            <a:r>
              <a:rPr lang="en-US" sz="1400" dirty="0" smtClean="0">
                <a:solidFill>
                  <a:schemeClr val="tx2">
                    <a:lumMod val="75000"/>
                  </a:schemeClr>
                </a:solidFill>
                <a:latin typeface="Arial" panose="020B0604020202020204" pitchFamily="34" charset="0"/>
                <a:cs typeface="Arial" panose="020B0604020202020204" pitchFamily="34" charset="0"/>
              </a:rPr>
              <a:t>$154,900</a:t>
            </a:r>
            <a:endParaRPr lang="en-US" sz="1400" dirty="0">
              <a:solidFill>
                <a:schemeClr val="tx2">
                  <a:lumMod val="75000"/>
                </a:schemeClr>
              </a:solidFill>
            </a:endParaRP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b="11640"/>
          <a:stretch/>
        </p:blipFill>
        <p:spPr>
          <a:xfrm>
            <a:off x="152400" y="169783"/>
            <a:ext cx="2618422" cy="1735217"/>
          </a:xfrm>
          <a:prstGeom prst="rect">
            <a:avLst/>
          </a:prstGeom>
          <a:ln>
            <a:noFill/>
          </a:ln>
          <a:effectLst>
            <a:outerShdw blurRad="190500" algn="tl" rotWithShape="0">
              <a:srgbClr val="000000">
                <a:alpha val="70000"/>
              </a:srgbClr>
            </a:outerShdw>
          </a:effectLst>
        </p:spPr>
      </p:pic>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806"/>
          <a:stretch/>
        </p:blipFill>
        <p:spPr>
          <a:xfrm>
            <a:off x="152400" y="4383469"/>
            <a:ext cx="1219200" cy="80645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b="11806"/>
          <a:stretch/>
        </p:blipFill>
        <p:spPr>
          <a:xfrm>
            <a:off x="152400" y="3288496"/>
            <a:ext cx="1219200" cy="80645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1806"/>
          <a:stretch/>
        </p:blipFill>
        <p:spPr>
          <a:xfrm>
            <a:off x="7772400" y="3288496"/>
            <a:ext cx="1219200" cy="806450"/>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1806"/>
          <a:stretch/>
        </p:blipFill>
        <p:spPr>
          <a:xfrm>
            <a:off x="152400" y="5478442"/>
            <a:ext cx="1219200" cy="80645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1806"/>
          <a:stretch/>
        </p:blipFill>
        <p:spPr>
          <a:xfrm>
            <a:off x="7772400" y="2193523"/>
            <a:ext cx="1219200" cy="80645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1806"/>
          <a:stretch/>
        </p:blipFill>
        <p:spPr>
          <a:xfrm>
            <a:off x="7772400" y="4383469"/>
            <a:ext cx="1219200" cy="80645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rotWithShape="1">
          <a:blip r:embed="rId9" cstate="print">
            <a:extLst>
              <a:ext uri="{28A0092B-C50C-407E-A947-70E740481C1C}">
                <a14:useLocalDpi xmlns:a14="http://schemas.microsoft.com/office/drawing/2010/main" val="0"/>
              </a:ext>
            </a:extLst>
          </a:blip>
          <a:srcRect b="11806"/>
          <a:stretch/>
        </p:blipFill>
        <p:spPr>
          <a:xfrm>
            <a:off x="152400" y="2193523"/>
            <a:ext cx="1219200" cy="806450"/>
          </a:xfrm>
          <a:prstGeom prst="rect">
            <a:avLst/>
          </a:prstGeom>
          <a:ln>
            <a:noFill/>
          </a:ln>
          <a:effectLst>
            <a:outerShdw blurRad="190500" algn="tl" rotWithShape="0">
              <a:srgbClr val="000000">
                <a:alpha val="70000"/>
              </a:srgbClr>
            </a:outerShdw>
          </a:effectLst>
        </p:spPr>
      </p:pic>
      <p:sp>
        <p:nvSpPr>
          <p:cNvPr id="14" name="Rectangle 13"/>
          <p:cNvSpPr/>
          <p:nvPr/>
        </p:nvSpPr>
        <p:spPr>
          <a:xfrm>
            <a:off x="1" y="6334780"/>
            <a:ext cx="9144000" cy="523220"/>
          </a:xfrm>
          <a:prstGeom prst="rect">
            <a:avLst/>
          </a:prstGeom>
        </p:spPr>
        <p:txBody>
          <a:bodyPr wrap="square">
            <a:spAutoFit/>
          </a:bodyPr>
          <a:lstStyle/>
          <a:p>
            <a:pPr algn="ctr"/>
            <a:r>
              <a:rPr lang="en-US" sz="1600" dirty="0"/>
              <a:t>Brooke Madsen </a:t>
            </a:r>
            <a:r>
              <a:rPr lang="en-US" sz="1600" dirty="0" smtClean="0"/>
              <a:t>| </a:t>
            </a:r>
            <a:r>
              <a:rPr lang="en-US" sz="1600" dirty="0" smtClean="0"/>
              <a:t>843-834-1241 | brookemadsen.realtor@gmail.com | </a:t>
            </a:r>
            <a:r>
              <a:rPr lang="en-US" sz="1600" dirty="0" smtClean="0"/>
              <a:t>www.omnicarolinarealestate.com</a:t>
            </a:r>
          </a:p>
          <a:p>
            <a:pPr algn="ctr"/>
            <a:r>
              <a:rPr lang="en-US" sz="1200" dirty="0"/>
              <a:t>Omni Carolina Real </a:t>
            </a:r>
            <a:r>
              <a:rPr lang="en-US" sz="1200" dirty="0" smtClean="0"/>
              <a:t>Estate | </a:t>
            </a:r>
            <a:r>
              <a:rPr lang="en-US" sz="1200" dirty="0"/>
              <a:t>126 </a:t>
            </a:r>
            <a:r>
              <a:rPr lang="en-US" sz="1200" dirty="0" err="1"/>
              <a:t>Eston</a:t>
            </a:r>
            <a:r>
              <a:rPr lang="en-US" sz="1200" dirty="0"/>
              <a:t> </a:t>
            </a:r>
            <a:r>
              <a:rPr lang="en-US" sz="1200" dirty="0" smtClean="0"/>
              <a:t>Dr | </a:t>
            </a:r>
            <a:r>
              <a:rPr lang="en-US" sz="1200" dirty="0"/>
              <a:t>Goose Creek, SC 29445</a:t>
            </a:r>
          </a:p>
        </p:txBody>
      </p:sp>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b="11640"/>
          <a:stretch/>
        </p:blipFill>
        <p:spPr>
          <a:xfrm>
            <a:off x="6373178" y="169783"/>
            <a:ext cx="2618422" cy="1735217"/>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rotWithShape="1">
          <a:blip r:embed="rId11" cstate="print">
            <a:extLst>
              <a:ext uri="{28A0092B-C50C-407E-A947-70E740481C1C}">
                <a14:useLocalDpi xmlns:a14="http://schemas.microsoft.com/office/drawing/2010/main" val="0"/>
              </a:ext>
            </a:extLst>
          </a:blip>
          <a:srcRect b="11806"/>
          <a:stretch/>
        </p:blipFill>
        <p:spPr>
          <a:xfrm>
            <a:off x="7772400" y="5478442"/>
            <a:ext cx="1219200" cy="80645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274</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WOW!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6</cp:revision>
  <dcterms:created xsi:type="dcterms:W3CDTF">2006-08-16T00:00:00Z</dcterms:created>
  <dcterms:modified xsi:type="dcterms:W3CDTF">2014-09-29T20:16:34Z</dcterms:modified>
</cp:coreProperties>
</file>