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238" y="-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6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6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4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A9A-A8BB-481F-8855-35422176B6E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66388" y="8964697"/>
            <a:ext cx="5096825" cy="8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Corbel Light" panose="020B0303020204020204" pitchFamily="34" charset="0"/>
              </a:rPr>
              <a:t>Marion Jackson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Corbel Light" panose="020B0303020204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latin typeface="Corbel Light" panose="020B0303020204020204" pitchFamily="34" charset="0"/>
              </a:rPr>
              <a:t>Mobile - (843) 442-4404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u="sng" dirty="0">
                <a:latin typeface="Corbel Light" panose="020B0303020204020204" pitchFamily="34" charset="0"/>
              </a:rPr>
              <a:t>marionjacksonrealtor@gmail.com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66388" y="9826910"/>
            <a:ext cx="5096825" cy="2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latin typeface="Corbel Light" panose="020B0303020204020204" pitchFamily="34" charset="0"/>
              </a:rPr>
              <a:t>Charleston Property Brokers | 151 St. Philip St. Apt A | Charleston, SC 29403</a:t>
            </a:r>
            <a:endParaRPr lang="en-US" altLang="en-US" dirty="0">
              <a:latin typeface="Corbel Light" panose="020B0303020204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5265411"/>
            <a:ext cx="7467600" cy="212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rbel Light" panose="020B0303020204020204" pitchFamily="34" charset="0"/>
              </a:rPr>
              <a:t>Historic South-of-Broad home with charm to spare! Steps from the Battery, Colonial Lake &amp; the City Marina. Open living space downstairs with a half bath, plus three bedrooms and a full bath upstairs. Warm hardwood floors throughout with porches upstairs &amp; down facing sunset each night. Stainless steel appliances include a Viking stove &amp; a double oven plus a small grilling deck out back through the laundry area and a fenced-in yard; perfect for gardeners or pet lovers! Come see this wonderful spot in Charleston!</a:t>
            </a:r>
            <a:endParaRPr lang="en-US" altLang="en-US" sz="1600" b="1" i="1" dirty="0">
              <a:latin typeface="Corbel Light" panose="020B0303020204020204" pitchFamily="34" charset="0"/>
            </a:endParaRPr>
          </a:p>
        </p:txBody>
      </p:sp>
      <p:pic>
        <p:nvPicPr>
          <p:cNvPr id="1031" name="Picture 7" descr="Ma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255" y="8618342"/>
            <a:ext cx="774192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4013177"/>
            <a:ext cx="8229600" cy="91440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Corbel Light" panose="020B0303020204020204" pitchFamily="34" charset="0"/>
              </a:rPr>
              <a:t>166 </a:t>
            </a:r>
            <a:r>
              <a:rPr lang="en-US" altLang="en-US" sz="2800" b="1" dirty="0" err="1">
                <a:latin typeface="Corbel Light" panose="020B0303020204020204" pitchFamily="34" charset="0"/>
              </a:rPr>
              <a:t>Tradd</a:t>
            </a:r>
            <a:r>
              <a:rPr lang="en-US" altLang="en-US" sz="2800" b="1" dirty="0">
                <a:latin typeface="Corbel Light" panose="020B0303020204020204" pitchFamily="34" charset="0"/>
              </a:rPr>
              <a:t> Street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Corbel Light" panose="020B0303020204020204" pitchFamily="34" charset="0"/>
              </a:rPr>
              <a:t>Charleston, SC 29401 | MLS# 22017181 | $978,000</a:t>
            </a:r>
            <a:endParaRPr lang="en-US" alt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Light" panose="020B0303020204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765792" y="7726579"/>
            <a:ext cx="1219200" cy="91440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057" y="922456"/>
            <a:ext cx="3669619" cy="2752887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230987" y="922456"/>
            <a:ext cx="1719072" cy="1289304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65920" y="922456"/>
            <a:ext cx="1719072" cy="1266383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230987" y="2532343"/>
            <a:ext cx="1719072" cy="114300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65920" y="2532343"/>
            <a:ext cx="1719072" cy="114300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352801" y="7726579"/>
            <a:ext cx="1371600" cy="91440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798705" y="7726579"/>
            <a:ext cx="1219200" cy="91440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D56653D7-4925-4759-8AFF-341425EEC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8229600" cy="91440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latin typeface="Corbel" panose="020B0503020204020204" pitchFamily="34" charset="0"/>
              </a:rPr>
              <a:t>Open House - South of Broad</a:t>
            </a:r>
            <a:br>
              <a:rPr lang="en-US" altLang="en-US" sz="2600" dirty="0">
                <a:latin typeface="Corbel" panose="020B0503020204020204" pitchFamily="34" charset="0"/>
              </a:rPr>
            </a:br>
            <a:r>
              <a:rPr lang="en-US" altLang="en-US" sz="2000" dirty="0">
                <a:latin typeface="Corbel" panose="020B0503020204020204" pitchFamily="34" charset="0"/>
              </a:rPr>
              <a:t>Thursday, June 30</a:t>
            </a:r>
            <a:r>
              <a:rPr lang="en-US" altLang="en-US" sz="2000" baseline="30000" dirty="0">
                <a:latin typeface="Corbel" panose="020B0503020204020204" pitchFamily="34" charset="0"/>
              </a:rPr>
              <a:t>th</a:t>
            </a:r>
            <a:r>
              <a:rPr lang="en-US" altLang="en-US" sz="2000" dirty="0">
                <a:latin typeface="Corbel" panose="020B0503020204020204" pitchFamily="34" charset="0"/>
              </a:rPr>
              <a:t> from 11 - 12:30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17" name="Picture 23">
            <a:extLst>
              <a:ext uri="{FF2B5EF4-FFF2-40B4-BE49-F238E27FC236}">
                <a16:creationId xmlns:a16="http://schemas.microsoft.com/office/drawing/2014/main" id="{12AF39EF-8DA9-8855-7012-96AC9BD1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44609" y="7726579"/>
            <a:ext cx="1219200" cy="91440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140AF6E8-28DA-21C9-4132-C79B99C0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9297" y="7726579"/>
            <a:ext cx="1371600" cy="91440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153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Corbel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23</cp:revision>
  <dcterms:created xsi:type="dcterms:W3CDTF">2017-03-02T13:08:22Z</dcterms:created>
  <dcterms:modified xsi:type="dcterms:W3CDTF">2022-06-29T11:54:04Z</dcterms:modified>
</cp:coreProperties>
</file>