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6" d="100"/>
          <a:sy n="66" d="100"/>
        </p:scale>
        <p:origin x="1788" y="-1134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7/5/2018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7/5/2018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7/5/2018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7/5/2018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7" Type="http://schemas.openxmlformats.org/officeDocument/2006/relationships/image" Target="../media/image6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4969" y="16490"/>
            <a:ext cx="7782339" cy="974110"/>
          </a:xfrm>
        </p:spPr>
        <p:txBody>
          <a:bodyPr>
            <a:noAutofit/>
          </a:bodyPr>
          <a:lstStyle/>
          <a:p>
            <a:r>
              <a:rPr lang="en-US" sz="2800" b="1" dirty="0">
                <a:ln w="3175">
                  <a:noFill/>
                </a:ln>
                <a:solidFill>
                  <a:schemeClr val="tx2"/>
                </a:solidFill>
                <a:latin typeface="Georgia" panose="02040502050405020303" pitchFamily="18" charset="0"/>
              </a:rPr>
              <a:t>Newly Staged!</a:t>
            </a:r>
            <a:br>
              <a:rPr lang="en-US" sz="2800" b="1" dirty="0">
                <a:ln w="3175">
                  <a:noFill/>
                </a:ln>
                <a:solidFill>
                  <a:schemeClr val="tx2"/>
                </a:solidFill>
                <a:latin typeface="Georgia" panose="02040502050405020303" pitchFamily="18" charset="0"/>
              </a:rPr>
            </a:br>
            <a:r>
              <a:rPr lang="en-US" sz="2400" i="1" dirty="0">
                <a:ln w="3175">
                  <a:noFill/>
                </a:ln>
                <a:solidFill>
                  <a:schemeClr val="tx2"/>
                </a:solidFill>
                <a:latin typeface="Georgia" panose="02040502050405020303" pitchFamily="18" charset="0"/>
              </a:rPr>
              <a:t>Natural Light ~ Reflective Pond ~ Delightful Life</a:t>
            </a:r>
            <a:endParaRPr lang="en-US" sz="2800" i="1" dirty="0">
              <a:ln w="3175">
                <a:noFill/>
              </a:ln>
              <a:solidFill>
                <a:srgbClr val="FF0000"/>
              </a:solidFill>
              <a:latin typeface="Georgia" panose="02040502050405020303" pitchFamily="18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2362200" y="9010032"/>
            <a:ext cx="3048000" cy="9694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200" b="1" dirty="0">
                <a:latin typeface="Georgia" panose="02040502050405020303" pitchFamily="18" charset="0"/>
              </a:rPr>
              <a:t>Kay Kennerty</a:t>
            </a:r>
            <a:br>
              <a:rPr lang="en-US" sz="1200" b="1" dirty="0">
                <a:latin typeface="Georgia" panose="02040502050405020303" pitchFamily="18" charset="0"/>
              </a:rPr>
            </a:br>
            <a:r>
              <a:rPr lang="en-US" sz="1200" i="1" dirty="0">
                <a:latin typeface="Georgia" panose="02040502050405020303" pitchFamily="18" charset="0"/>
              </a:rPr>
              <a:t>MBA, ABR, CRS, GRI</a:t>
            </a:r>
          </a:p>
          <a:p>
            <a:pPr algn="ctr"/>
            <a:r>
              <a:rPr lang="en-US" sz="1100" dirty="0">
                <a:latin typeface="Georgia" panose="02040502050405020303" pitchFamily="18" charset="0"/>
              </a:rPr>
              <a:t>843-345-5011</a:t>
            </a:r>
          </a:p>
          <a:p>
            <a:pPr algn="ctr"/>
            <a:r>
              <a:rPr lang="en-US" sz="1100">
                <a:latin typeface="Georgia" panose="02040502050405020303" pitchFamily="18" charset="0"/>
              </a:rPr>
              <a:t>KKennerty@aol.com</a:t>
            </a:r>
            <a:br>
              <a:rPr lang="en-US" sz="1100">
                <a:latin typeface="Georgia" panose="02040502050405020303" pitchFamily="18" charset="0"/>
              </a:rPr>
            </a:br>
            <a:r>
              <a:rPr lang="en-US" sz="1100">
                <a:latin typeface="Georgia" panose="02040502050405020303" pitchFamily="18" charset="0"/>
              </a:rPr>
              <a:t>www.KayKennertyHomes.com</a:t>
            </a:r>
            <a:endParaRPr lang="en-US" sz="1200" dirty="0">
              <a:latin typeface="Georgia" panose="02040502050405020303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25098" y="9004598"/>
            <a:ext cx="740522" cy="9803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2" name="Group 11"/>
          <p:cNvGrpSpPr/>
          <p:nvPr/>
        </p:nvGrpSpPr>
        <p:grpSpPr>
          <a:xfrm>
            <a:off x="5638800" y="8931160"/>
            <a:ext cx="2190750" cy="1127240"/>
            <a:chOff x="5513705" y="8906985"/>
            <a:chExt cx="2190750" cy="1127240"/>
          </a:xfrm>
        </p:grpSpPr>
        <p:pic>
          <p:nvPicPr>
            <p:cNvPr id="1027" name="Picture 3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704205" y="8906985"/>
              <a:ext cx="1809750" cy="8095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4" name="Rectangle 13"/>
            <p:cNvSpPr/>
            <p:nvPr/>
          </p:nvSpPr>
          <p:spPr>
            <a:xfrm>
              <a:off x="5513705" y="9726448"/>
              <a:ext cx="2190750" cy="30777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700" dirty="0">
                  <a:latin typeface="Georgia" panose="02040502050405020303" pitchFamily="18" charset="0"/>
                </a:rPr>
                <a:t>The AgentOwned Realty Company</a:t>
              </a:r>
            </a:p>
            <a:p>
              <a:pPr algn="ctr"/>
              <a:r>
                <a:rPr lang="en-US" sz="700" dirty="0">
                  <a:latin typeface="Georgia" panose="02040502050405020303" pitchFamily="18" charset="0"/>
                </a:rPr>
                <a:t>824 Johnnie </a:t>
              </a:r>
              <a:r>
                <a:rPr lang="en-US" sz="700" dirty="0" err="1">
                  <a:latin typeface="Georgia" panose="02040502050405020303" pitchFamily="18" charset="0"/>
                </a:rPr>
                <a:t>Dodds</a:t>
              </a:r>
              <a:r>
                <a:rPr lang="en-US" sz="700" dirty="0">
                  <a:latin typeface="Georgia" panose="02040502050405020303" pitchFamily="18" charset="0"/>
                </a:rPr>
                <a:t> Blvd, Mt. Pleasant, SC 29464</a:t>
              </a:r>
            </a:p>
          </p:txBody>
        </p:sp>
      </p:grpSp>
      <p:sp>
        <p:nvSpPr>
          <p:cNvPr id="31" name="Title 1"/>
          <p:cNvSpPr txBox="1">
            <a:spLocks/>
          </p:cNvSpPr>
          <p:nvPr/>
        </p:nvSpPr>
        <p:spPr>
          <a:xfrm>
            <a:off x="129224" y="2601504"/>
            <a:ext cx="7513952" cy="2497378"/>
          </a:xfrm>
          <a:prstGeom prst="rect">
            <a:avLst/>
          </a:prstGeom>
        </p:spPr>
        <p:txBody>
          <a:bodyPr vert="horz" lIns="101882" tIns="50941" rIns="101882" bIns="50941" rtlCol="0" anchor="ctr">
            <a:noAutofit/>
          </a:bodyPr>
          <a:lstStyle>
            <a:lvl1pPr algn="ctr" defTabSz="1018824" rtl="0" eaLnBrk="1" latinLnBrk="0" hangingPunct="1">
              <a:spcBef>
                <a:spcPct val="0"/>
              </a:spcBef>
              <a:buNone/>
              <a:defRPr sz="49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dirty="0">
                <a:latin typeface="Georgia" panose="02040502050405020303" pitchFamily="18" charset="0"/>
              </a:rPr>
              <a:t>1672 </a:t>
            </a:r>
            <a:r>
              <a:rPr lang="en-US" sz="2800" dirty="0" err="1">
                <a:latin typeface="Georgia" panose="02040502050405020303" pitchFamily="18" charset="0"/>
              </a:rPr>
              <a:t>Jorrington</a:t>
            </a:r>
            <a:r>
              <a:rPr lang="en-US" sz="2800" dirty="0">
                <a:latin typeface="Georgia" panose="02040502050405020303" pitchFamily="18" charset="0"/>
              </a:rPr>
              <a:t> Street</a:t>
            </a:r>
            <a:br>
              <a:rPr lang="en-US" sz="2800" dirty="0">
                <a:latin typeface="Georgia" panose="02040502050405020303" pitchFamily="18" charset="0"/>
              </a:rPr>
            </a:br>
            <a:r>
              <a:rPr lang="en-US" sz="1800" i="1" dirty="0">
                <a:latin typeface="Georgia" panose="02040502050405020303" pitchFamily="18" charset="0"/>
              </a:rPr>
              <a:t>Park West ~ Mount Pleasant, SC 29466</a:t>
            </a:r>
          </a:p>
          <a:p>
            <a:r>
              <a:rPr lang="en-US" sz="1800" i="1" dirty="0">
                <a:latin typeface="Georgia" panose="02040502050405020303" pitchFamily="18" charset="0"/>
              </a:rPr>
              <a:t>MLS# 17002828 ~ $474,900</a:t>
            </a:r>
          </a:p>
          <a:p>
            <a:endParaRPr lang="en-US" sz="1800" i="1" dirty="0">
              <a:latin typeface="Georgia" panose="02040502050405020303" pitchFamily="18" charset="0"/>
            </a:endParaRPr>
          </a:p>
          <a:p>
            <a:r>
              <a:rPr lang="en-US" sz="1600" dirty="0">
                <a:latin typeface="Georgia" panose="02040502050405020303" pitchFamily="18" charset="0"/>
              </a:rPr>
              <a:t>Peek out the back windows at the pond and see if you spot a heron or deer. </a:t>
            </a:r>
            <a:br>
              <a:rPr lang="en-US" sz="1600" dirty="0">
                <a:latin typeface="Georgia" panose="02040502050405020303" pitchFamily="18" charset="0"/>
              </a:rPr>
            </a:br>
            <a:r>
              <a:rPr lang="en-US" sz="1600" dirty="0">
                <a:latin typeface="Georgia" panose="02040502050405020303" pitchFamily="18" charset="0"/>
              </a:rPr>
              <a:t>The open floor plan of 1672 </a:t>
            </a:r>
            <a:r>
              <a:rPr lang="en-US" sz="1600" dirty="0" err="1">
                <a:latin typeface="Georgia" panose="02040502050405020303" pitchFamily="18" charset="0"/>
              </a:rPr>
              <a:t>Jorrington’s</a:t>
            </a:r>
            <a:r>
              <a:rPr lang="en-US" sz="1600" dirty="0">
                <a:latin typeface="Georgia" panose="02040502050405020303" pitchFamily="18" charset="0"/>
              </a:rPr>
              <a:t> first floor allows for ease of </a:t>
            </a:r>
            <a:br>
              <a:rPr lang="en-US" sz="1600" dirty="0">
                <a:latin typeface="Georgia" panose="02040502050405020303" pitchFamily="18" charset="0"/>
              </a:rPr>
            </a:br>
            <a:r>
              <a:rPr lang="en-US" sz="1600" dirty="0">
                <a:latin typeface="Georgia" panose="02040502050405020303" pitchFamily="18" charset="0"/>
              </a:rPr>
              <a:t>gatherings for family and friends.</a:t>
            </a:r>
          </a:p>
          <a:p>
            <a:endParaRPr lang="en-US" sz="1600" dirty="0">
              <a:latin typeface="Georgia" panose="02040502050405020303" pitchFamily="18" charset="0"/>
            </a:endParaRPr>
          </a:p>
          <a:p>
            <a:r>
              <a:rPr lang="en-US" sz="1800" u="sng" dirty="0">
                <a:latin typeface="Georgia" panose="02040502050405020303" pitchFamily="18" charset="0"/>
              </a:rPr>
              <a:t>Features</a:t>
            </a:r>
          </a:p>
        </p:txBody>
      </p:sp>
      <p:sp>
        <p:nvSpPr>
          <p:cNvPr id="21" name="Title 1">
            <a:extLst>
              <a:ext uri="{FF2B5EF4-FFF2-40B4-BE49-F238E27FC236}">
                <a16:creationId xmlns:a16="http://schemas.microsoft.com/office/drawing/2014/main" id="{427E03E7-C048-41C3-9C00-AAD18FBE9710}"/>
              </a:ext>
            </a:extLst>
          </p:cNvPr>
          <p:cNvSpPr txBox="1">
            <a:spLocks/>
          </p:cNvSpPr>
          <p:nvPr/>
        </p:nvSpPr>
        <p:spPr>
          <a:xfrm>
            <a:off x="38100" y="5294734"/>
            <a:ext cx="7696200" cy="3514011"/>
          </a:xfrm>
          <a:prstGeom prst="rect">
            <a:avLst/>
          </a:prstGeom>
        </p:spPr>
        <p:txBody>
          <a:bodyPr vert="horz" lIns="101882" tIns="50941" rIns="101882" bIns="50941" numCol="2" rtlCol="0" anchor="ctr">
            <a:noAutofit/>
          </a:bodyPr>
          <a:lstStyle>
            <a:lvl1pPr algn="ctr" defTabSz="1018824" rtl="0" eaLnBrk="1" latinLnBrk="0" hangingPunct="1">
              <a:spcBef>
                <a:spcPct val="0"/>
              </a:spcBef>
              <a:buNone/>
              <a:defRPr sz="49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400" dirty="0">
                <a:latin typeface="Georgia" panose="02040502050405020303" pitchFamily="18" charset="0"/>
              </a:rPr>
              <a:t>Freshly-painted soothing gray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400" dirty="0">
                <a:latin typeface="Georgia" panose="02040502050405020303" pitchFamily="18" charset="0"/>
              </a:rPr>
              <a:t>New carpet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400" dirty="0">
                <a:latin typeface="Georgia" panose="02040502050405020303" pitchFamily="18" charset="0"/>
              </a:rPr>
              <a:t>Hardwood floors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400" dirty="0">
                <a:latin typeface="Georgia" panose="02040502050405020303" pitchFamily="18" charset="0"/>
              </a:rPr>
              <a:t>Butler’s pantry in foyer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400" dirty="0">
                <a:latin typeface="Georgia" panose="02040502050405020303" pitchFamily="18" charset="0"/>
              </a:rPr>
              <a:t>New light fixtures in Foyer, Dining Room, Breakfast area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400" dirty="0">
                <a:latin typeface="Georgia" panose="02040502050405020303" pitchFamily="18" charset="0"/>
              </a:rPr>
              <a:t>Large 2nd-floor bonus room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400" dirty="0">
                <a:latin typeface="Georgia" panose="02040502050405020303" pitchFamily="18" charset="0"/>
              </a:rPr>
              <a:t>First-floor master bedroom with garden tub, shower and walk-in closet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400" dirty="0">
                <a:latin typeface="Georgia" panose="02040502050405020303" pitchFamily="18" charset="0"/>
              </a:rPr>
              <a:t>Pond in back offers peaceful wildlife viewing from screened-in porch, featuring new ceiling fan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400" dirty="0">
                <a:latin typeface="Georgia" panose="02040502050405020303" pitchFamily="18" charset="0"/>
              </a:rPr>
              <a:t>Spacious laundry room on first floor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400" dirty="0">
                <a:latin typeface="Georgia" panose="02040502050405020303" pitchFamily="18" charset="0"/>
              </a:rPr>
              <a:t>Public lawn for parties across the street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400" dirty="0">
                <a:latin typeface="Georgia" panose="02040502050405020303" pitchFamily="18" charset="0"/>
              </a:rPr>
              <a:t>4 bedrooms/2.5 baths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400" dirty="0">
                <a:latin typeface="Georgia" panose="02040502050405020303" pitchFamily="18" charset="0"/>
              </a:rPr>
              <a:t>Distressed white painted brick gas fireplace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400" dirty="0">
                <a:latin typeface="Georgia" panose="02040502050405020303" pitchFamily="18" charset="0"/>
              </a:rPr>
              <a:t>Wooden fence surrounding rear yard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400" dirty="0">
                <a:latin typeface="Georgia" panose="02040502050405020303" pitchFamily="18" charset="0"/>
              </a:rPr>
              <a:t>Open floor plan featuring family room/dining room/office/kitchen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400" dirty="0">
                <a:latin typeface="Georgia" panose="02040502050405020303" pitchFamily="18" charset="0"/>
              </a:rPr>
              <a:t>Atrium ceiling in Family room with 9’ ceilings remainder of first floor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400" dirty="0">
                <a:latin typeface="Georgia" panose="02040502050405020303" pitchFamily="18" charset="0"/>
              </a:rPr>
              <a:t>Situated close to excellent public grade schools (elementary, middle, and high)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400" dirty="0">
                <a:latin typeface="Georgia" panose="02040502050405020303" pitchFamily="18" charset="0"/>
              </a:rPr>
              <a:t>Attached 2-car clean garage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400" dirty="0">
                <a:latin typeface="Georgia" panose="02040502050405020303" pitchFamily="18" charset="0"/>
              </a:rPr>
              <a:t>Ease of access to parks, restaurants, and shopping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400" dirty="0">
                <a:latin typeface="Georgia" panose="02040502050405020303" pitchFamily="18" charset="0"/>
              </a:rPr>
              <a:t>Park West amenities: crab dock, creek side park, boat storage, pool, tennis courts, nature trails, nursery school on campus, playground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400" dirty="0">
                <a:latin typeface="Georgia" panose="02040502050405020303" pitchFamily="18" charset="0"/>
              </a:rPr>
              <a:t>Laurel Hill Charleston County Park adjacent to Park West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400" dirty="0">
                <a:latin typeface="Georgia" panose="02040502050405020303" pitchFamily="18" charset="0"/>
              </a:rPr>
              <a:t>Walk-up 3rd floor attic prepared to be finished for additional SF</a:t>
            </a:r>
          </a:p>
        </p:txBody>
      </p:sp>
      <p:pic>
        <p:nvPicPr>
          <p:cNvPr id="22" name="Picture 21">
            <a:extLst>
              <a:ext uri="{FF2B5EF4-FFF2-40B4-BE49-F238E27FC236}">
                <a16:creationId xmlns:a16="http://schemas.microsoft.com/office/drawing/2014/main" id="{4332BEBE-9C18-4895-845E-4A5934D68B68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67400" y="1186452"/>
            <a:ext cx="1828800" cy="1219200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37000" y="1186452"/>
            <a:ext cx="1828800" cy="1219200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572E6848-19BA-4120-B4E4-EB386994DC45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" y="1186452"/>
            <a:ext cx="1828800" cy="1219200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72A84C9F-E6C1-4A16-A1EB-661BA746098F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06600" y="1186452"/>
            <a:ext cx="1828800" cy="1219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1132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178</TotalTime>
  <Words>207</Words>
  <Application>Microsoft Office PowerPoint</Application>
  <PresentationFormat>Custom</PresentationFormat>
  <Paragraphs>33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Georgia</vt:lpstr>
      <vt:lpstr>Office Theme</vt:lpstr>
      <vt:lpstr>Newly Staged! Natural Light ~ Reflective Pond ~ Delightful Life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1672 Jorrington St</dc:title>
  <dc:creator>CVH360</dc:creator>
  <cp:lastModifiedBy>A. Thomas Price</cp:lastModifiedBy>
  <cp:revision>46</cp:revision>
  <dcterms:created xsi:type="dcterms:W3CDTF">2006-08-16T00:00:00Z</dcterms:created>
  <dcterms:modified xsi:type="dcterms:W3CDTF">2018-07-05T16:50:47Z</dcterms:modified>
</cp:coreProperties>
</file>