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1169962"/>
          </a:xfrm>
        </p:spPr>
        <p:txBody>
          <a:bodyPr>
            <a:noAutofit/>
          </a:bodyPr>
          <a:lstStyle/>
          <a:p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Public Open </a:t>
            </a:r>
            <a:r>
              <a:rPr lang="en-US" sz="2000" b="1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House Tomorrow, </a:t>
            </a:r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July 8</a:t>
            </a:r>
            <a:r>
              <a:rPr lang="en-US" sz="2000" b="1" baseline="300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th</a:t>
            </a:r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 from 1-3</a:t>
            </a:r>
            <a:b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Agent Open House Wednesday, July 11</a:t>
            </a:r>
            <a:r>
              <a:rPr lang="en-US" sz="2000" b="1" baseline="300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th</a:t>
            </a:r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 from 11:30-1 </a:t>
            </a:r>
            <a:br>
              <a:rPr lang="en-US" sz="24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br>
              <a:rPr lang="en-US" sz="105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1600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Peaceful abode on pond offers excellent wildlife viewing through all 4 seasons!</a:t>
            </a:r>
            <a:endParaRPr lang="en-US" sz="24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29224" y="2601504"/>
            <a:ext cx="7513952" cy="2497378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1672 </a:t>
            </a:r>
            <a:r>
              <a:rPr lang="en-US" sz="2800" dirty="0" err="1">
                <a:latin typeface="Georgia" panose="02040502050405020303" pitchFamily="18" charset="0"/>
              </a:rPr>
              <a:t>Jorrington</a:t>
            </a:r>
            <a:r>
              <a:rPr lang="en-US" sz="2800" dirty="0">
                <a:latin typeface="Georgia" panose="02040502050405020303" pitchFamily="18" charset="0"/>
              </a:rPr>
              <a:t> Street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Park West ~ Mount Pleasant, SC 29466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17002828 ~ $474,900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Peek out the back windows at the pond and see if you spot a heron or deer.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The open floor plan of 1672 </a:t>
            </a:r>
            <a:r>
              <a:rPr lang="en-US" sz="1600" dirty="0" err="1">
                <a:latin typeface="Georgia" panose="02040502050405020303" pitchFamily="18" charset="0"/>
              </a:rPr>
              <a:t>Jorrington’s</a:t>
            </a:r>
            <a:r>
              <a:rPr lang="en-US" sz="1600" dirty="0">
                <a:latin typeface="Georgia" panose="02040502050405020303" pitchFamily="18" charset="0"/>
              </a:rPr>
              <a:t> first floor allows for ease of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gatherings for family and friends.</a:t>
            </a:r>
          </a:p>
          <a:p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38100" y="5294734"/>
            <a:ext cx="7696200" cy="3514011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Freshly-painted soothing gray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carpet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Hardwood floors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Butler’s pantry in foyer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light fixtures in Foyer, Dining Room, Breakfast area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Large 2nd-floor bonus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First-floor master bedroom with garden tub, shower and walk-in closet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Pond in back offers peaceful wildlife viewing from screened-in porch, featuring new ceiling fan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Spacious laundry room on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Public lawn for parties across the street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4 bedrooms/2.5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Distressed white painted brick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Wooden fence surrounding rear yard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Open floor plan featuring family room/dining room/office/kitchen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Atrium ceiling in Family room with 9’ ceilings remainder of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Situated close to excellent public grade schools (elementary, middle, and high)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Attached 2-car clean garage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Ease of access to parks, restaurants, and shopping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Park West amenities: crab dock, creek side park, boat storage, pool, tennis courts, nature trails, nursery school on campus, playground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Laurel Hill Charleston County Park adjacent to Park West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>
                <a:latin typeface="Georgia" panose="02040502050405020303" pitchFamily="18" charset="0"/>
              </a:rPr>
              <a:t>Walk-up 3rd floor attic prepared to be finished for additional SF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186452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1186452"/>
            <a:ext cx="1828800" cy="1219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72E6848-19BA-4120-B4E4-EB386994DC4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186452"/>
            <a:ext cx="1828800" cy="1219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A84C9F-E6C1-4A16-A1EB-661BA746098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186452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213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Public Open House Tomorrow, July 8th from 1-3 Agent Open House Wednesday, July 11th from 11:30-1   Peaceful abode on pond offers excellent wildlife viewing through all 4 seasons!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1672 Jorrington St</dc:title>
  <dc:creator>CVH360</dc:creator>
  <cp:lastModifiedBy>A. Thomas Price</cp:lastModifiedBy>
  <cp:revision>50</cp:revision>
  <dcterms:created xsi:type="dcterms:W3CDTF">2006-08-16T00:00:00Z</dcterms:created>
  <dcterms:modified xsi:type="dcterms:W3CDTF">2018-07-05T16:51:44Z</dcterms:modified>
</cp:coreProperties>
</file>