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House TODAY from 1-3</a:t>
            </a:r>
            <a:b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Wednesday, July 11</a:t>
            </a:r>
            <a:r>
              <a:rPr lang="en-US" sz="20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from 11:30-1 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6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Nearby to excellent public schools, shopping, restaurants, and beaches!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210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TODAY from 1-3 Agent Open House Wednesday, July 11th from 11:30-1   Nearby to excellent public schools, shopping, restaurants, and beaches!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51</cp:revision>
  <dcterms:created xsi:type="dcterms:W3CDTF">2006-08-16T00:00:00Z</dcterms:created>
  <dcterms:modified xsi:type="dcterms:W3CDTF">2018-07-05T16:52:16Z</dcterms:modified>
</cp:coreProperties>
</file>