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969" y="16490"/>
            <a:ext cx="7782339" cy="1169962"/>
          </a:xfrm>
        </p:spPr>
        <p:txBody>
          <a:bodyPr>
            <a:noAutofit/>
          </a:bodyPr>
          <a:lstStyle/>
          <a:p>
            <a:r>
              <a:rPr lang="en-US" sz="20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Agent Open House 11:30 to 1 on Wednesday July 11</a:t>
            </a:r>
            <a:r>
              <a:rPr lang="en-US" sz="2000" b="1" baseline="30000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th</a:t>
            </a:r>
            <a:r>
              <a:rPr lang="en-US" sz="20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 </a:t>
            </a:r>
            <a:br>
              <a:rPr lang="en-US" sz="24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</a:br>
            <a:br>
              <a:rPr lang="en-US" sz="105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</a:br>
            <a:r>
              <a:rPr lang="en-US" sz="1800" i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Open floor plan allows for easy flow: </a:t>
            </a:r>
            <a:br>
              <a:rPr lang="en-US" sz="1800" i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</a:br>
            <a:r>
              <a:rPr lang="en-US" sz="1800" i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from kitchen to office, to dining and family rooms!</a:t>
            </a:r>
            <a:endParaRPr lang="en-US" sz="2400" i="1" dirty="0">
              <a:ln w="3175">
                <a:noFill/>
              </a:ln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62200" y="9010032"/>
            <a:ext cx="30480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Georgia" panose="02040502050405020303" pitchFamily="18" charset="0"/>
              </a:rPr>
              <a:t>Kay Kennerty</a:t>
            </a:r>
            <a:br>
              <a:rPr lang="en-US" sz="1200" b="1" dirty="0">
                <a:latin typeface="Georgia" panose="02040502050405020303" pitchFamily="18" charset="0"/>
              </a:rPr>
            </a:br>
            <a:r>
              <a:rPr lang="en-US" sz="1200" i="1" dirty="0">
                <a:latin typeface="Georgia" panose="02040502050405020303" pitchFamily="18" charset="0"/>
              </a:rPr>
              <a:t>MBA, ABR, CRS, GRI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843-345-5011</a:t>
            </a:r>
          </a:p>
          <a:p>
            <a:pPr algn="ctr"/>
            <a:r>
              <a:rPr lang="en-US" sz="1100">
                <a:latin typeface="Georgia" panose="02040502050405020303" pitchFamily="18" charset="0"/>
              </a:rPr>
              <a:t>KKennerty@aol.com</a:t>
            </a:r>
            <a:br>
              <a:rPr lang="en-US" sz="1100">
                <a:latin typeface="Georgia" panose="02040502050405020303" pitchFamily="18" charset="0"/>
              </a:rPr>
            </a:br>
            <a:r>
              <a:rPr lang="en-US" sz="1100">
                <a:latin typeface="Georgia" panose="02040502050405020303" pitchFamily="18" charset="0"/>
              </a:rPr>
              <a:t>www.KayKennertyHomes.com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8" y="9004598"/>
            <a:ext cx="740522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638800" y="8931160"/>
            <a:ext cx="2190750" cy="1127240"/>
            <a:chOff x="5513705" y="8906985"/>
            <a:chExt cx="2190750" cy="112724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04205" y="8906985"/>
              <a:ext cx="1809750" cy="809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13705" y="9726448"/>
              <a:ext cx="219075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824 Johnnie </a:t>
              </a:r>
              <a:r>
                <a:rPr lang="en-US" sz="700" dirty="0" err="1">
                  <a:latin typeface="Georgia" panose="02040502050405020303" pitchFamily="18" charset="0"/>
                </a:rPr>
                <a:t>Dodds</a:t>
              </a:r>
              <a:r>
                <a:rPr lang="en-US" sz="700" dirty="0">
                  <a:latin typeface="Georgia" panose="02040502050405020303" pitchFamily="18" charset="0"/>
                </a:rPr>
                <a:t> Blvd, Mt. Pleasant, SC 29464</a:t>
              </a:r>
            </a:p>
          </p:txBody>
        </p:sp>
      </p:grpSp>
      <p:sp>
        <p:nvSpPr>
          <p:cNvPr id="31" name="Title 1"/>
          <p:cNvSpPr txBox="1">
            <a:spLocks/>
          </p:cNvSpPr>
          <p:nvPr/>
        </p:nvSpPr>
        <p:spPr>
          <a:xfrm>
            <a:off x="129224" y="2601504"/>
            <a:ext cx="7513952" cy="2497378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Georgia" panose="02040502050405020303" pitchFamily="18" charset="0"/>
              </a:rPr>
              <a:t>1672 </a:t>
            </a:r>
            <a:r>
              <a:rPr lang="en-US" sz="2800" dirty="0" err="1">
                <a:latin typeface="Georgia" panose="02040502050405020303" pitchFamily="18" charset="0"/>
              </a:rPr>
              <a:t>Jorrington</a:t>
            </a:r>
            <a:r>
              <a:rPr lang="en-US" sz="2800" dirty="0">
                <a:latin typeface="Georgia" panose="02040502050405020303" pitchFamily="18" charset="0"/>
              </a:rPr>
              <a:t> Street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1800" i="1" dirty="0">
                <a:latin typeface="Georgia" panose="02040502050405020303" pitchFamily="18" charset="0"/>
              </a:rPr>
              <a:t>Park West ~ Mount Pleasant, SC 29466</a:t>
            </a:r>
          </a:p>
          <a:p>
            <a:r>
              <a:rPr lang="en-US" sz="1800" i="1" dirty="0">
                <a:latin typeface="Georgia" panose="02040502050405020303" pitchFamily="18" charset="0"/>
              </a:rPr>
              <a:t>MLS# 17002828 ~ $474,900</a:t>
            </a:r>
          </a:p>
          <a:p>
            <a:endParaRPr lang="en-US" sz="1800" i="1" dirty="0">
              <a:latin typeface="Georgia" panose="02040502050405020303" pitchFamily="18" charset="0"/>
            </a:endParaRPr>
          </a:p>
          <a:p>
            <a:r>
              <a:rPr lang="en-US" sz="1600" dirty="0">
                <a:latin typeface="Georgia" panose="02040502050405020303" pitchFamily="18" charset="0"/>
              </a:rPr>
              <a:t>Peek out the back windows at the pond and see if you spot a heron or deer. </a:t>
            </a:r>
            <a:br>
              <a:rPr lang="en-US" sz="1600" dirty="0">
                <a:latin typeface="Georgia" panose="02040502050405020303" pitchFamily="18" charset="0"/>
              </a:rPr>
            </a:br>
            <a:r>
              <a:rPr lang="en-US" sz="1600" dirty="0">
                <a:latin typeface="Georgia" panose="02040502050405020303" pitchFamily="18" charset="0"/>
              </a:rPr>
              <a:t>The open floor plan of 1672 </a:t>
            </a:r>
            <a:r>
              <a:rPr lang="en-US" sz="1600" dirty="0" err="1">
                <a:latin typeface="Georgia" panose="02040502050405020303" pitchFamily="18" charset="0"/>
              </a:rPr>
              <a:t>Jorrington’s</a:t>
            </a:r>
            <a:r>
              <a:rPr lang="en-US" sz="1600" dirty="0">
                <a:latin typeface="Georgia" panose="02040502050405020303" pitchFamily="18" charset="0"/>
              </a:rPr>
              <a:t> first floor allows for ease of </a:t>
            </a:r>
            <a:br>
              <a:rPr lang="en-US" sz="1600" dirty="0">
                <a:latin typeface="Georgia" panose="02040502050405020303" pitchFamily="18" charset="0"/>
              </a:rPr>
            </a:br>
            <a:r>
              <a:rPr lang="en-US" sz="1600" dirty="0">
                <a:latin typeface="Georgia" panose="02040502050405020303" pitchFamily="18" charset="0"/>
              </a:rPr>
              <a:t>gatherings for family and friends.</a:t>
            </a:r>
          </a:p>
          <a:p>
            <a:endParaRPr lang="en-US" sz="1600" dirty="0">
              <a:latin typeface="Georgia" panose="02040502050405020303" pitchFamily="18" charset="0"/>
            </a:endParaRPr>
          </a:p>
          <a:p>
            <a:r>
              <a:rPr lang="en-US" sz="1800" u="sng" dirty="0">
                <a:latin typeface="Georgia" panose="02040502050405020303" pitchFamily="18" charset="0"/>
              </a:rPr>
              <a:t>Features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27E03E7-C048-41C3-9C00-AAD18FBE9710}"/>
              </a:ext>
            </a:extLst>
          </p:cNvPr>
          <p:cNvSpPr txBox="1">
            <a:spLocks/>
          </p:cNvSpPr>
          <p:nvPr/>
        </p:nvSpPr>
        <p:spPr>
          <a:xfrm>
            <a:off x="38100" y="5294734"/>
            <a:ext cx="7696200" cy="3514011"/>
          </a:xfrm>
          <a:prstGeom prst="rect">
            <a:avLst/>
          </a:prstGeom>
        </p:spPr>
        <p:txBody>
          <a:bodyPr vert="horz" lIns="101882" tIns="50941" rIns="101882" bIns="50941" numCol="2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Freshly-painted soothing gray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New carpet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Hardwood floors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Butler’s pantry in foyer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New light fixtures in Foyer, Dining Room, Breakfast area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Large 2nd-floor bonus room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First-floor master bedroom with garden tub, shower and walk-in closet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Pond in back offers peaceful wildlife viewing from screened-in porch, featuring new ceiling fan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Spacious laundry room on first floor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Public lawn for parties across the street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4 bedrooms/2.5 baths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Distressed white painted brick gas fireplace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Wooden fence surrounding rear yard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Open floor plan featuring family room/dining room/office/kitchen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Atrium ceiling in Family room with 9’ ceilings remainder of first floor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Situated close to excellent public grade schools (elementary, middle, and high)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Attached 2-car clean garage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Ease of access to parks, restaurants, and shopping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Park West amenities: crab dock, creek side park, boat storage, pool, tennis courts, nature trails, nursery school on campus, playground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Laurel Hill Charleston County Park adjacent to Park West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>
                <a:latin typeface="Georgia" panose="02040502050405020303" pitchFamily="18" charset="0"/>
              </a:rPr>
              <a:t>Walk-up 3rd floor attic prepared to be finished for additional SF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32BEBE-9C18-4895-845E-4A5934D68B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1186452"/>
            <a:ext cx="1828800" cy="12192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0" y="1186452"/>
            <a:ext cx="1828800" cy="12192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72E6848-19BA-4120-B4E4-EB386994DC4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186452"/>
            <a:ext cx="1828800" cy="12192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2A84C9F-E6C1-4A16-A1EB-661BA746098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600" y="1186452"/>
            <a:ext cx="18288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214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Agent Open House 11:30 to 1 on Wednesday July 11th   Open floor plan allows for easy flow:  from kitchen to office, to dining and family rooms!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1672 Jorrington St</dc:title>
  <dc:creator>CVH360</dc:creator>
  <cp:lastModifiedBy>A. Thomas Price</cp:lastModifiedBy>
  <cp:revision>52</cp:revision>
  <dcterms:created xsi:type="dcterms:W3CDTF">2006-08-16T00:00:00Z</dcterms:created>
  <dcterms:modified xsi:type="dcterms:W3CDTF">2018-07-05T16:52:43Z</dcterms:modified>
</cp:coreProperties>
</file>