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170" y="-13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4/14/2015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gif"/><Relationship Id="rId3" Type="http://schemas.openxmlformats.org/officeDocument/2006/relationships/image" Target="../media/image2.jpeg"/><Relationship Id="rId7" Type="http://schemas.openxmlformats.org/officeDocument/2006/relationships/image" Target="../media/image6.pn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538843"/>
          </a:xfrm>
        </p:spPr>
        <p:txBody>
          <a:bodyPr>
            <a:noAutofit/>
          </a:bodyPr>
          <a:lstStyle/>
          <a:p>
            <a:r>
              <a:rPr lang="en-US" sz="3200" i="1" dirty="0" smtClean="0">
                <a:solidFill>
                  <a:schemeClr val="bg1"/>
                </a:solidFill>
                <a:effectLst>
                  <a:outerShdw blurRad="50800" dist="38100" dir="5400000" algn="t" rotWithShape="0">
                    <a:prstClr val="black">
                      <a:alpha val="40000"/>
                    </a:prstClr>
                  </a:outerShdw>
                </a:effectLst>
                <a:latin typeface="Georgia" panose="02040502050405020303" pitchFamily="18" charset="0"/>
              </a:rPr>
              <a:t>Just Listed in Ashley Harbor</a:t>
            </a:r>
            <a:endParaRPr lang="en-US" sz="3200" i="1" dirty="0">
              <a:solidFill>
                <a:schemeClr val="bg1"/>
              </a:solidFill>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0" y="5508486"/>
            <a:ext cx="7772400" cy="3025913"/>
          </a:xfrm>
        </p:spPr>
        <p:txBody>
          <a:bodyPr>
            <a:noAutofit/>
          </a:bodyPr>
          <a:lstStyle/>
          <a:p>
            <a:r>
              <a:rPr lang="en-US" sz="1200" dirty="0">
                <a:solidFill>
                  <a:schemeClr val="tx2"/>
                </a:solidFill>
                <a:latin typeface="Georgia" panose="02040502050405020303" pitchFamily="18" charset="0"/>
              </a:rPr>
              <a:t>Come join the good life at Ashley Harbor, one of the few gated communities in Charleston. Ashley Harbor is only minutes away from just about any corner in Charleston. It is 15 minutes to Downtown Historic Charleston, Boeing and the Charleston International Airport are less than a 10 minute drive while most of the largest employers in the area are within a 25 minutes commute. Ashley Harbor has much to offer. There is a boat ramp and storage for the boating enthusiasts and for those who kayak and paddle-board the estuaries of the Ashley River. Fishing, kayaking and paddle boarding are also allowed on the neighborhood's huge lake. For those who are looking for a tennis game in the neighborhood, there are the tennis courts. All of this is easily accessible by foot or with your golf cart. 1673 Seignious is a lovely home that has been carefully maintained. The in-ground pool offers a wonderful setting for entertaining during the day with a pool party or by setting the mood for an evening soiree. The back of the house flows from the Family Room to the Breakfast table to the Kitchen allowing the cook to enjoy their family. The Foyer, Formal Dining Room and the Living Room (which easily can be a study/office) compliment the front of the house. The Laundry Room is off the garage. The two car garage is over sized with a wall of built-in cabinets for additional storage and there is a work area also in the garage. Upstairs is the Master Suite, three bedrooms and the FROG. This house has the flexibility to be a comfortable home for a growing family, an empty nester or two professionals. Come home and enjoy the comfortable life at 1673 Seignious.</a:t>
            </a:r>
            <a:endParaRPr lang="en-US" sz="1200" dirty="0">
              <a:solidFill>
                <a:schemeClr val="tx2"/>
              </a:solidFill>
              <a:latin typeface="Georgia" panose="02040502050405020303" pitchFamily="18" charset="0"/>
            </a:endParaRPr>
          </a:p>
        </p:txBody>
      </p:sp>
      <p:sp>
        <p:nvSpPr>
          <p:cNvPr id="5" name="Rectangle 4"/>
          <p:cNvSpPr/>
          <p:nvPr/>
        </p:nvSpPr>
        <p:spPr>
          <a:xfrm>
            <a:off x="0" y="4800600"/>
            <a:ext cx="7772400" cy="707886"/>
          </a:xfrm>
          <a:prstGeom prst="rect">
            <a:avLst/>
          </a:prstGeom>
        </p:spPr>
        <p:txBody>
          <a:bodyPr wrap="square">
            <a:spAutoFit/>
          </a:bodyPr>
          <a:lstStyle/>
          <a:p>
            <a:pPr algn="ctr"/>
            <a:r>
              <a:rPr lang="en-US" b="1" dirty="0">
                <a:solidFill>
                  <a:schemeClr val="tx2"/>
                </a:solidFill>
                <a:effectLst>
                  <a:outerShdw blurRad="50800" dist="38100" dir="5400000" algn="t" rotWithShape="0">
                    <a:prstClr val="black">
                      <a:alpha val="40000"/>
                    </a:prstClr>
                  </a:outerShdw>
                </a:effectLst>
                <a:latin typeface="Georgia" panose="02040502050405020303" pitchFamily="18" charset="0"/>
              </a:rPr>
              <a:t>1673 Seignious </a:t>
            </a:r>
            <a:r>
              <a:rPr lang="en-US" b="1" dirty="0" smtClean="0">
                <a:solidFill>
                  <a:schemeClr val="tx2"/>
                </a:solidFill>
                <a:effectLst>
                  <a:outerShdw blurRad="50800" dist="38100" dir="5400000" algn="t" rotWithShape="0">
                    <a:prstClr val="black">
                      <a:alpha val="40000"/>
                    </a:prstClr>
                  </a:outerShdw>
                </a:effectLst>
                <a:latin typeface="Georgia" panose="02040502050405020303" pitchFamily="18" charset="0"/>
              </a:rPr>
              <a:t>Drive</a:t>
            </a:r>
          </a:p>
          <a:p>
            <a:pPr algn="ctr"/>
            <a:r>
              <a:rPr lang="en-US" dirty="0" smtClean="0">
                <a:solidFill>
                  <a:schemeClr val="tx2"/>
                </a:solidFill>
                <a:effectLst>
                  <a:outerShdw blurRad="50800" dist="38100" dir="5400000" algn="t" rotWithShape="0">
                    <a:prstClr val="black">
                      <a:alpha val="40000"/>
                    </a:prstClr>
                  </a:outerShdw>
                </a:effectLst>
                <a:latin typeface="Georgia" panose="02040502050405020303" pitchFamily="18" charset="0"/>
              </a:rPr>
              <a:t>Charleston </a:t>
            </a:r>
            <a:r>
              <a:rPr lang="en-US" dirty="0" smtClean="0">
                <a:solidFill>
                  <a:schemeClr val="tx2"/>
                </a:solidFill>
                <a:effectLst>
                  <a:outerShdw blurRad="50800" dist="38100" dir="5400000" algn="t" rotWithShape="0">
                    <a:prstClr val="black">
                      <a:alpha val="40000"/>
                    </a:prstClr>
                  </a:outerShdw>
                </a:effectLst>
                <a:latin typeface="Georgia" panose="02040502050405020303" pitchFamily="18" charset="0"/>
              </a:rPr>
              <a:t>~ MLS# </a:t>
            </a:r>
            <a:r>
              <a:rPr lang="en-US" dirty="0" smtClean="0">
                <a:solidFill>
                  <a:schemeClr val="tx2"/>
                </a:solidFill>
                <a:effectLst>
                  <a:outerShdw blurRad="50800" dist="38100" dir="5400000" algn="t" rotWithShape="0">
                    <a:prstClr val="black">
                      <a:alpha val="40000"/>
                    </a:prstClr>
                  </a:outerShdw>
                </a:effectLst>
                <a:latin typeface="Georgia" panose="02040502050405020303" pitchFamily="18" charset="0"/>
              </a:rPr>
              <a:t>15009516 ~ </a:t>
            </a:r>
            <a:r>
              <a:rPr lang="en-US" dirty="0">
                <a:solidFill>
                  <a:schemeClr val="tx2"/>
                </a:solidFill>
                <a:effectLst>
                  <a:outerShdw blurRad="50800" dist="38100" dir="5400000" algn="t" rotWithShape="0">
                    <a:prstClr val="black">
                      <a:alpha val="40000"/>
                    </a:prstClr>
                  </a:outerShdw>
                </a:effectLst>
                <a:latin typeface="Georgia" panose="02040502050405020303" pitchFamily="18" charset="0"/>
              </a:rPr>
              <a:t>$499,000</a:t>
            </a:r>
            <a:endParaRPr lang="en-US" dirty="0">
              <a:solidFill>
                <a:schemeClr val="tx2"/>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5200" y="696083"/>
            <a:ext cx="3778072" cy="2644426"/>
          </a:xfrm>
          <a:prstGeom prst="rect">
            <a:avLst/>
          </a:prstGeom>
          <a:ln>
            <a:noFill/>
          </a:ln>
          <a:effectLst>
            <a:softEdge rad="112500"/>
          </a:effectLst>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57" y="696083"/>
            <a:ext cx="1828800" cy="1219200"/>
          </a:xfrm>
          <a:prstGeom prst="rect">
            <a:avLst/>
          </a:prstGeom>
          <a:ln>
            <a:noFill/>
          </a:ln>
          <a:effectLst>
            <a:softEdge rad="112500"/>
          </a:effec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857" y="2123072"/>
            <a:ext cx="1828800" cy="1219200"/>
          </a:xfrm>
          <a:prstGeom prst="rect">
            <a:avLst/>
          </a:prstGeom>
          <a:ln>
            <a:noFill/>
          </a:ln>
          <a:effectLst>
            <a:softEdge rad="112500"/>
          </a:effectLst>
        </p:spPr>
      </p:pic>
      <p:pic>
        <p:nvPicPr>
          <p:cNvPr id="17" name="Picture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13744" y="696083"/>
            <a:ext cx="1828800" cy="1219200"/>
          </a:xfrm>
          <a:prstGeom prst="rect">
            <a:avLst/>
          </a:prstGeom>
          <a:ln>
            <a:noFill/>
          </a:ln>
          <a:effectLst>
            <a:softEdge rad="112500"/>
          </a:effectLst>
        </p:spPr>
      </p:pic>
      <p:pic>
        <p:nvPicPr>
          <p:cNvPr id="18" name="Picture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13744" y="2123072"/>
            <a:ext cx="1828800" cy="1219200"/>
          </a:xfrm>
          <a:prstGeom prst="rect">
            <a:avLst/>
          </a:prstGeom>
          <a:ln>
            <a:noFill/>
          </a:ln>
          <a:effectLst>
            <a:softEdge rad="112500"/>
          </a:effectLst>
        </p:spPr>
      </p:pic>
      <p:sp>
        <p:nvSpPr>
          <p:cNvPr id="20" name="Rectangle 19"/>
          <p:cNvSpPr/>
          <p:nvPr/>
        </p:nvSpPr>
        <p:spPr>
          <a:xfrm>
            <a:off x="2337774" y="8767891"/>
            <a:ext cx="3048000" cy="1077218"/>
          </a:xfrm>
          <a:prstGeom prst="rect">
            <a:avLst/>
          </a:prstGeom>
        </p:spPr>
        <p:txBody>
          <a:bodyPr wrap="square">
            <a:spAutoFit/>
          </a:bodyPr>
          <a:ls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a:lstStyle>
          <a:p>
            <a:pPr algn="ctr"/>
            <a:r>
              <a:rPr lang="en-US" sz="1400" b="1" dirty="0">
                <a:latin typeface="Georgia" panose="02040502050405020303" pitchFamily="18" charset="0"/>
              </a:rPr>
              <a:t>Kay </a:t>
            </a:r>
            <a:r>
              <a:rPr lang="en-US" sz="1400" b="1" dirty="0" smtClean="0">
                <a:latin typeface="Georgia" panose="02040502050405020303" pitchFamily="18" charset="0"/>
              </a:rPr>
              <a:t>Kennerty</a:t>
            </a:r>
            <a:br>
              <a:rPr lang="en-US" sz="1400" b="1" dirty="0" smtClean="0">
                <a:latin typeface="Georgia" panose="02040502050405020303" pitchFamily="18" charset="0"/>
              </a:rPr>
            </a:br>
            <a:r>
              <a:rPr lang="en-US" sz="1400" i="1" dirty="0" smtClean="0">
                <a:latin typeface="Georgia" panose="02040502050405020303" pitchFamily="18" charset="0"/>
              </a:rPr>
              <a:t>MBA, ABR, CRS, GRI</a:t>
            </a:r>
            <a:endParaRPr lang="en-US" sz="1400" i="1" dirty="0">
              <a:latin typeface="Georgia" panose="02040502050405020303" pitchFamily="18" charset="0"/>
            </a:endParaRPr>
          </a:p>
          <a:p>
            <a:pPr algn="ctr"/>
            <a:r>
              <a:rPr lang="en-US" sz="1200" dirty="0" smtClean="0">
                <a:latin typeface="Georgia" panose="02040502050405020303" pitchFamily="18" charset="0"/>
              </a:rPr>
              <a:t>843-345-5011</a:t>
            </a:r>
            <a:endParaRPr lang="en-US" sz="1200" dirty="0">
              <a:latin typeface="Georgia" panose="02040502050405020303" pitchFamily="18" charset="0"/>
            </a:endParaRPr>
          </a:p>
          <a:p>
            <a:pPr algn="ctr"/>
            <a:r>
              <a:rPr lang="en-US" sz="1200" dirty="0" smtClean="0">
                <a:latin typeface="Georgia" panose="02040502050405020303" pitchFamily="18" charset="0"/>
              </a:rPr>
              <a:t>Kay@agentownedrealty.com</a:t>
            </a:r>
            <a:endParaRPr lang="en-US" sz="1200" dirty="0">
              <a:latin typeface="Georgia" panose="02040502050405020303" pitchFamily="18" charset="0"/>
            </a:endParaRPr>
          </a:p>
          <a:p>
            <a:pPr algn="ctr"/>
            <a:r>
              <a:rPr lang="en-US" sz="1200" dirty="0">
                <a:latin typeface="Georgia" panose="02040502050405020303" pitchFamily="18" charset="0"/>
              </a:rPr>
              <a:t>www.KayKennertyHomes.com</a:t>
            </a:r>
            <a:endParaRPr lang="en-US" sz="1400" dirty="0">
              <a:latin typeface="Georgia" panose="02040502050405020303" pitchFamily="18" charset="0"/>
            </a:endParaRPr>
          </a:p>
        </p:txBody>
      </p:sp>
      <p:pic>
        <p:nvPicPr>
          <p:cNvPr id="21" name="Picture 20"/>
          <p:cNvPicPr>
            <a:picLocks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72141" y="8615938"/>
            <a:ext cx="1019175" cy="1381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3" name="Group 12"/>
          <p:cNvGrpSpPr/>
          <p:nvPr/>
        </p:nvGrpSpPr>
        <p:grpSpPr>
          <a:xfrm>
            <a:off x="5716881" y="8656567"/>
            <a:ext cx="1809750" cy="1299866"/>
            <a:chOff x="5716881" y="8610599"/>
            <a:chExt cx="1809750" cy="1299866"/>
          </a:xfrm>
        </p:grpSpPr>
        <p:pic>
          <p:nvPicPr>
            <p:cNvPr id="23" name="Picture 22"/>
            <p:cNvPicPr>
              <a:picLocks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5716881" y="8610599"/>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p:nvSpPr>
          <p:spPr>
            <a:xfrm>
              <a:off x="5716881" y="9448800"/>
              <a:ext cx="1809750" cy="461665"/>
            </a:xfrm>
            <a:prstGeom prst="rect">
              <a:avLst/>
            </a:prstGeom>
          </p:spPr>
          <p:txBody>
            <a:bodyPr wrap="square">
              <a:spAutoFit/>
            </a:bodyPr>
            <a:lstStyle/>
            <a:p>
              <a:pPr algn="ctr"/>
              <a:r>
                <a:rPr lang="en-US" sz="800" dirty="0">
                  <a:latin typeface="Georgia" panose="02040502050405020303" pitchFamily="18" charset="0"/>
                </a:rPr>
                <a:t>The AgentOwned Realty Company</a:t>
              </a:r>
            </a:p>
            <a:p>
              <a:pPr algn="ctr"/>
              <a:r>
                <a:rPr lang="en-US" sz="800" dirty="0">
                  <a:latin typeface="Georgia" panose="02040502050405020303" pitchFamily="18" charset="0"/>
                </a:rPr>
                <a:t>824 Johnnie </a:t>
              </a:r>
              <a:r>
                <a:rPr lang="en-US" sz="800" dirty="0" err="1">
                  <a:latin typeface="Georgia" panose="02040502050405020303" pitchFamily="18" charset="0"/>
                </a:rPr>
                <a:t>Dodds</a:t>
              </a:r>
              <a:r>
                <a:rPr lang="en-US" sz="800" dirty="0">
                  <a:latin typeface="Georgia" panose="02040502050405020303" pitchFamily="18" charset="0"/>
                </a:rPr>
                <a:t> Blvd</a:t>
              </a:r>
            </a:p>
            <a:p>
              <a:pPr algn="ctr"/>
              <a:r>
                <a:rPr lang="en-US" sz="800" dirty="0">
                  <a:latin typeface="Georgia" panose="02040502050405020303" pitchFamily="18" charset="0"/>
                </a:rPr>
                <a:t>Mt. Pleasant, SC 29464</a:t>
              </a:r>
            </a:p>
          </p:txBody>
        </p:sp>
      </p:grpSp>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015200" y="3550061"/>
            <a:ext cx="1828800" cy="1219200"/>
          </a:xfrm>
          <a:prstGeom prst="rect">
            <a:avLst/>
          </a:prstGeom>
          <a:ln>
            <a:noFill/>
          </a:ln>
          <a:effectLst>
            <a:softEdge rad="112500"/>
          </a:effectLst>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13744" y="3550061"/>
            <a:ext cx="1828800" cy="1219200"/>
          </a:xfrm>
          <a:prstGeom prst="rect">
            <a:avLst/>
          </a:prstGeom>
          <a:ln>
            <a:noFill/>
          </a:ln>
          <a:effectLst>
            <a:softEdge rad="112500"/>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9857" y="3550061"/>
            <a:ext cx="1828800" cy="1219200"/>
          </a:xfrm>
          <a:prstGeom prst="rect">
            <a:avLst/>
          </a:prstGeom>
          <a:ln>
            <a:noFill/>
          </a:ln>
          <a:effectLst>
            <a:softEdge rad="112500"/>
          </a:effectLst>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964472" y="3550061"/>
            <a:ext cx="1828800" cy="1219200"/>
          </a:xfrm>
          <a:prstGeom prst="rect">
            <a:avLst/>
          </a:prstGeom>
          <a:ln>
            <a:noFill/>
          </a:ln>
          <a:effectLst>
            <a:softEdge rad="112500"/>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TotalTime>
  <Words>350</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Just Listed in Ashley Harbor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atp1313@gmail.com</cp:lastModifiedBy>
  <cp:revision>11</cp:revision>
  <dcterms:created xsi:type="dcterms:W3CDTF">2006-08-16T00:00:00Z</dcterms:created>
  <dcterms:modified xsi:type="dcterms:W3CDTF">2015-04-14T15:44:15Z</dcterms:modified>
</cp:coreProperties>
</file>