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63D"/>
    <a:srgbClr val="4E67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2118" y="-41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849" y="2745349"/>
            <a:ext cx="6860063" cy="2438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39" y="2888488"/>
            <a:ext cx="6452756" cy="2319129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4500" spc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93754"/>
            <a:ext cx="5143500" cy="1745673"/>
          </a:xfrm>
        </p:spPr>
        <p:txBody>
          <a:bodyPr>
            <a:norm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5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526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12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073363" y="0"/>
            <a:ext cx="1543050" cy="9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851" y="812800"/>
            <a:ext cx="1351339" cy="751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812800"/>
            <a:ext cx="4484976" cy="7518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563808"/>
            <a:ext cx="1543048" cy="486833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24077" y="8563808"/>
            <a:ext cx="2407314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41091" y="8563808"/>
            <a:ext cx="494864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698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285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849" y="2745349"/>
            <a:ext cx="6860063" cy="2438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670" y="2945172"/>
            <a:ext cx="5915025" cy="22352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500" b="0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670" y="5312534"/>
            <a:ext cx="5915025" cy="1566185"/>
          </a:xfrm>
        </p:spPr>
        <p:txBody>
          <a:bodyPr anchor="t">
            <a:normAutofit/>
          </a:bodyPr>
          <a:lstStyle>
            <a:lvl1pPr marL="0" indent="0" algn="ctr">
              <a:buNone/>
              <a:defRPr sz="15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1676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48" y="2682240"/>
            <a:ext cx="2743200" cy="56083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50" y="2682240"/>
            <a:ext cx="2743200" cy="56083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904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2551293"/>
            <a:ext cx="2743200" cy="990792"/>
          </a:xfrm>
        </p:spPr>
        <p:txBody>
          <a:bodyPr anchor="ctr">
            <a:normAutofit/>
          </a:bodyPr>
          <a:lstStyle>
            <a:lvl1pPr marL="0" indent="0">
              <a:buNone/>
              <a:defRPr sz="15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3542088"/>
            <a:ext cx="2743200" cy="47548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00321" y="2551293"/>
            <a:ext cx="2743200" cy="990792"/>
          </a:xfrm>
        </p:spPr>
        <p:txBody>
          <a:bodyPr anchor="ctr">
            <a:normAutofit/>
          </a:bodyPr>
          <a:lstStyle>
            <a:lvl1pPr marL="0" indent="0">
              <a:buNone/>
              <a:defRPr sz="15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00321" y="3542085"/>
            <a:ext cx="2743200" cy="47548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13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8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2865120"/>
            <a:ext cx="3429000" cy="512064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19426" y="2863317"/>
            <a:ext cx="1920240" cy="4576425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568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0" y="2948659"/>
            <a:ext cx="3566160" cy="512064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2400">
                <a:solidFill>
                  <a:schemeClr val="tx1">
                    <a:lumMod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14013" y="2867495"/>
            <a:ext cx="1920240" cy="4572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741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71" y="234813"/>
            <a:ext cx="6856286" cy="219455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764" y="378901"/>
            <a:ext cx="5829300" cy="20116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764" y="2682240"/>
            <a:ext cx="5829300" cy="5608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1168" y="8563808"/>
            <a:ext cx="1946282" cy="486833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788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1" y="8563808"/>
            <a:ext cx="304547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854" y="8563808"/>
            <a:ext cx="532274" cy="486833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900" b="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8226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tx1"/>
        </a:buClr>
        <a:buFont typeface="Wingdings" pitchFamily="2" charset="2"/>
        <a:buChar char="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30861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65151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634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038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217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546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gif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509962"/>
            <a:ext cx="3124202" cy="208569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495800" y="1717179"/>
            <a:ext cx="3886200" cy="647844"/>
          </a:xfrm>
        </p:spPr>
        <p:txBody>
          <a:bodyPr>
            <a:noAutofit/>
          </a:bodyPr>
          <a:lstStyle/>
          <a:p>
            <a:r>
              <a:rPr lang="en-US" sz="1600" b="1" i="1" dirty="0">
                <a:solidFill>
                  <a:srgbClr val="FFFF00"/>
                </a:solidFill>
                <a:latin typeface="Trebuchet MS" panose="020B0603020202020204" pitchFamily="34" charset="0"/>
              </a:rPr>
              <a:t>Why wait for new construction?</a:t>
            </a:r>
            <a:br>
              <a:rPr lang="en-US" sz="1600" b="1" i="1" dirty="0">
                <a:solidFill>
                  <a:srgbClr val="FFFF00"/>
                </a:solidFill>
                <a:latin typeface="Trebuchet MS" panose="020B0603020202020204" pitchFamily="34" charset="0"/>
              </a:rPr>
            </a:br>
            <a:r>
              <a:rPr lang="en-US" sz="1200" i="1" dirty="0">
                <a:solidFill>
                  <a:srgbClr val="FFFF00"/>
                </a:solidFill>
                <a:latin typeface="Trebuchet MS" panose="020B0603020202020204" pitchFamily="34" charset="0"/>
              </a:rPr>
              <a:t>This Park Circle area home is LESS THAN 2 YEARS!</a:t>
            </a:r>
            <a:endParaRPr lang="en-US" sz="2000" i="1" dirty="0">
              <a:solidFill>
                <a:srgbClr val="FFFF0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3429000"/>
            <a:ext cx="6857999" cy="1752600"/>
          </a:xfrm>
        </p:spPr>
        <p:txBody>
          <a:bodyPr numCol="1" anchor="ctr">
            <a:noAutofit/>
          </a:bodyPr>
          <a:lstStyle/>
          <a:p>
            <a:r>
              <a:rPr lang="en-US" sz="1400" dirty="0">
                <a:solidFill>
                  <a:srgbClr val="00263D"/>
                </a:solidFill>
                <a:latin typeface="Trebuchet MS" panose="020B0603020202020204" pitchFamily="34" charset="0"/>
              </a:rPr>
              <a:t>Welcome to 1676 Babington Way in the Wando Lakes subdivision of South Mount Pleasant! This 3 bed, 2 bath brick ranch sits on 0.33 acres of a wooded lot that backs up to a pond. This central location is next to the new Indigo Square shopping center as well as the big Town Center. It has been a great investment property for many years. A $1,800 Lender Credit is available and will be applied towards the buyer's closing costs and pre-</a:t>
            </a:r>
            <a:r>
              <a:rPr lang="en-US" sz="1400" dirty="0" err="1">
                <a:solidFill>
                  <a:srgbClr val="00263D"/>
                </a:solidFill>
                <a:latin typeface="Trebuchet MS" panose="020B0603020202020204" pitchFamily="34" charset="0"/>
              </a:rPr>
              <a:t>paids</a:t>
            </a:r>
            <a:r>
              <a:rPr lang="en-US" sz="1400" dirty="0">
                <a:solidFill>
                  <a:srgbClr val="00263D"/>
                </a:solidFill>
                <a:latin typeface="Trebuchet MS" panose="020B0603020202020204" pitchFamily="34" charset="0"/>
              </a:rPr>
              <a:t> if the buyer chooses to use the seller's preferred lender. This credit is in addition to any negotiated seller concessions.</a:t>
            </a:r>
            <a:endParaRPr lang="en-US" sz="1400" cap="none" dirty="0">
              <a:solidFill>
                <a:srgbClr val="00263D"/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" y="2747336"/>
            <a:ext cx="6857999" cy="68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00263D"/>
                </a:solidFill>
                <a:latin typeface="Trebuchet MS" panose="020B0603020202020204" pitchFamily="34" charset="0"/>
              </a:rPr>
              <a:t>1676 Babington Way</a:t>
            </a:r>
            <a:br>
              <a:rPr lang="en-US" sz="1600" dirty="0">
                <a:solidFill>
                  <a:srgbClr val="00263D"/>
                </a:solidFill>
                <a:latin typeface="Trebuchet MS" panose="020B0603020202020204" pitchFamily="34" charset="0"/>
              </a:rPr>
            </a:br>
            <a:r>
              <a:rPr lang="en-US" sz="1600" dirty="0">
                <a:solidFill>
                  <a:srgbClr val="00263D"/>
                </a:solidFill>
                <a:latin typeface="Trebuchet MS" panose="020B0603020202020204" pitchFamily="34" charset="0"/>
              </a:rPr>
              <a:t>Wando Lakes ~ Mount Pleasant, SC  29464 ~ MLS# 19011647 ~ $325,000</a:t>
            </a:r>
            <a:endParaRPr lang="en-US" sz="1800" dirty="0">
              <a:solidFill>
                <a:srgbClr val="00263D"/>
              </a:solidFill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99" y="8220670"/>
            <a:ext cx="598154" cy="858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686576" y="8220670"/>
            <a:ext cx="44850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rebuchet MS" panose="020B0603020202020204" pitchFamily="34" charset="0"/>
              </a:rPr>
              <a:t>Del Shaffer </a:t>
            </a:r>
          </a:p>
          <a:p>
            <a:r>
              <a:rPr lang="en-US" dirty="0">
                <a:latin typeface="Trebuchet MS" panose="020B0603020202020204" pitchFamily="34" charset="0"/>
              </a:rPr>
              <a:t>843.408.6821 </a:t>
            </a:r>
          </a:p>
          <a:p>
            <a:r>
              <a:rPr lang="en-US" sz="1600" dirty="0">
                <a:latin typeface="Trebuchet MS" panose="020B0603020202020204" pitchFamily="34" charset="0"/>
              </a:rPr>
              <a:t>dshaffer@carolinaoneplus.com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51063" y="12266904"/>
            <a:ext cx="354539" cy="243949"/>
          </a:xfrm>
          <a:prstGeom prst="rect">
            <a:avLst/>
          </a:prstGeom>
          <a:effectLst>
            <a:outerShdw blurRad="12700" dist="12700" algn="ctr" rotWithShape="0">
              <a:schemeClr val="tx1">
                <a:alpha val="48000"/>
              </a:scheme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5257141"/>
            <a:ext cx="2027148" cy="135331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15426" y="5257141"/>
            <a:ext cx="2027148" cy="135331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6738905"/>
            <a:ext cx="2027148" cy="135331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54652" y="5257141"/>
            <a:ext cx="2027148" cy="135331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54652" y="6738905"/>
            <a:ext cx="2027148" cy="135331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6743416-55DF-47C1-9345-21038A6BD87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15426" y="6738905"/>
            <a:ext cx="2027148" cy="135331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82DE4A7-521B-460B-B882-CD306AD77FF9}"/>
              </a:ext>
            </a:extLst>
          </p:cNvPr>
          <p:cNvSpPr/>
          <p:nvPr/>
        </p:nvSpPr>
        <p:spPr>
          <a:xfrm>
            <a:off x="0" y="0"/>
            <a:ext cx="6858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Central Mt Pleasant ~ $10k Price Drop!</a:t>
            </a:r>
          </a:p>
        </p:txBody>
      </p:sp>
      <p:pic>
        <p:nvPicPr>
          <p:cNvPr id="5" name="Picture 2" descr="Related image">
            <a:extLst>
              <a:ext uri="{FF2B5EF4-FFF2-40B4-BE49-F238E27FC236}">
                <a16:creationId xmlns:a16="http://schemas.microsoft.com/office/drawing/2014/main" id="{14CEC61F-528F-4217-BAF8-0558E35B09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002" y="8220670"/>
            <a:ext cx="1967798" cy="450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A0CA032-BED6-4E1F-95DA-14099519FD17}"/>
              </a:ext>
            </a:extLst>
          </p:cNvPr>
          <p:cNvSpPr/>
          <p:nvPr/>
        </p:nvSpPr>
        <p:spPr>
          <a:xfrm>
            <a:off x="4724400" y="8729246"/>
            <a:ext cx="21033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800" dirty="0">
                <a:solidFill>
                  <a:srgbClr val="00263D"/>
                </a:solidFill>
                <a:latin typeface="Trebuchet MS" panose="020B0603020202020204" pitchFamily="34" charset="0"/>
              </a:rPr>
              <a:t>2713 Highway 17 North</a:t>
            </a:r>
          </a:p>
          <a:p>
            <a:pPr algn="r"/>
            <a:r>
              <a:rPr lang="en-US" sz="800" dirty="0">
                <a:solidFill>
                  <a:srgbClr val="00263D"/>
                </a:solidFill>
                <a:latin typeface="Trebuchet MS" panose="020B0603020202020204" pitchFamily="34" charset="0"/>
              </a:rPr>
              <a:t>Mt. Pleasant, SC 29466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6890C33-4B17-4998-A8A2-F23AAAE61ED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7598" y="509959"/>
            <a:ext cx="3124203" cy="208569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1104</TotalTime>
  <Words>145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Corbel</vt:lpstr>
      <vt:lpstr>Trebuchet MS</vt:lpstr>
      <vt:lpstr>Wingdings</vt:lpstr>
      <vt:lpstr>Banded</vt:lpstr>
      <vt:lpstr>Why wait for new construction? This Park Circle area home is LESS THAN 2 YEARS!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46</cp:revision>
  <dcterms:created xsi:type="dcterms:W3CDTF">2006-08-16T00:00:00Z</dcterms:created>
  <dcterms:modified xsi:type="dcterms:W3CDTF">2019-08-06T16:02:46Z</dcterms:modified>
</cp:coreProperties>
</file>