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636" y="632504"/>
            <a:ext cx="6021716" cy="4516287"/>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6" y="6352511"/>
            <a:ext cx="7532607" cy="2563966"/>
          </a:xfrm>
        </p:spPr>
        <p:txBody>
          <a:bodyPr anchor="ctr">
            <a:noAutofit/>
          </a:bodyPr>
          <a:lstStyle/>
          <a:p>
            <a:r>
              <a:rPr lang="en-US" sz="1700" dirty="0">
                <a:solidFill>
                  <a:schemeClr val="tx2">
                    <a:lumMod val="75000"/>
                  </a:schemeClr>
                </a:solidFill>
                <a:latin typeface="Century Gothic" panose="020B0502020202020204" pitchFamily="34" charset="0"/>
              </a:rPr>
              <a:t>This stunning 1st floor condo backs up to a wooded buffer with views from most every room including the screen porch. You will love all of the natural light streaming in as well as the open plan this home offers. It has been meticulously decorated with neutral paints, lovely light fixtures and fans, granite counters and ready for anyone to easily move in. The master bedroom enjoys a connecting sitting room/office area. There is plenty of room in the master bath with a garden tub, double sinks and a separate shower. This is a spectacular property! Ownership provides you the benefit of joining Dunes West amenities.</a:t>
            </a:r>
            <a:endParaRPr lang="en-US" sz="1700" dirty="0">
              <a:solidFill>
                <a:schemeClr val="tx2">
                  <a:lumMod val="75000"/>
                </a:schemeClr>
              </a:solidFill>
              <a:latin typeface="Century Gothic" panose="020B0502020202020204" pitchFamily="34" charset="0"/>
            </a:endParaRPr>
          </a:p>
        </p:txBody>
      </p:sp>
      <p:sp>
        <p:nvSpPr>
          <p:cNvPr id="2" name="Title 1"/>
          <p:cNvSpPr>
            <a:spLocks noGrp="1"/>
          </p:cNvSpPr>
          <p:nvPr>
            <p:ph type="ctrTitle"/>
          </p:nvPr>
        </p:nvSpPr>
        <p:spPr>
          <a:xfrm>
            <a:off x="1537452" y="5277673"/>
            <a:ext cx="4716546" cy="945957"/>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Century Gothic" panose="020B0502020202020204" pitchFamily="34" charset="0"/>
              </a:rPr>
              <a:t>1676 Camfield Lane</a:t>
            </a:r>
            <a:r>
              <a:rPr lang="en-US" sz="2400" cap="none" dirty="0" smtClean="0">
                <a:ln w="10541" cmpd="sng">
                  <a:noFill/>
                  <a:prstDash val="solid"/>
                </a:ln>
                <a:solidFill>
                  <a:schemeClr val="tx2"/>
                </a:solidFill>
                <a:effectLst/>
                <a:latin typeface="Century Gothic" panose="020B0502020202020204" pitchFamily="34" charset="0"/>
              </a:rPr>
              <a:t/>
            </a:r>
            <a:br>
              <a:rPr lang="en-US" sz="2400" cap="none" dirty="0" smtClean="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Dunes </a:t>
            </a:r>
            <a:r>
              <a:rPr lang="en-US" sz="1800" cap="none" dirty="0" smtClean="0">
                <a:ln w="10541" cmpd="sng">
                  <a:noFill/>
                  <a:prstDash val="solid"/>
                </a:ln>
                <a:solidFill>
                  <a:schemeClr val="tx2"/>
                </a:solidFill>
                <a:effectLst/>
                <a:latin typeface="Century Gothic" panose="020B0502020202020204" pitchFamily="34" charset="0"/>
              </a:rPr>
              <a:t>West ~ Mount Pleasant</a:t>
            </a:r>
            <a:r>
              <a:rPr lang="en-US" sz="1800" cap="none" dirty="0">
                <a:ln w="10541" cmpd="sng">
                  <a:noFill/>
                  <a:prstDash val="solid"/>
                </a:ln>
                <a:solidFill>
                  <a:schemeClr val="tx2"/>
                </a:solidFill>
                <a:effectLst/>
                <a:latin typeface="Century Gothic" panose="020B0502020202020204" pitchFamily="34" charset="0"/>
              </a:rPr>
              <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a:t>
            </a:r>
            <a:r>
              <a:rPr lang="en-US" sz="1800" cap="none" dirty="0" smtClean="0">
                <a:ln w="10541" cmpd="sng">
                  <a:noFill/>
                  <a:prstDash val="solid"/>
                </a:ln>
                <a:solidFill>
                  <a:schemeClr val="tx2"/>
                </a:solidFill>
                <a:effectLst/>
                <a:latin typeface="Century Gothic" panose="020B0502020202020204" pitchFamily="34" charset="0"/>
              </a:rPr>
              <a:t>16001389 ~ $</a:t>
            </a:r>
            <a:r>
              <a:rPr lang="en-US" sz="1800" cap="none" dirty="0">
                <a:ln w="10541" cmpd="sng">
                  <a:noFill/>
                  <a:prstDash val="solid"/>
                </a:ln>
                <a:solidFill>
                  <a:schemeClr val="tx2"/>
                </a:solidFill>
                <a:effectLst/>
                <a:latin typeface="Century Gothic" panose="020B0502020202020204" pitchFamily="34" charset="0"/>
              </a:rPr>
              <a:t>224,000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1518403" y="39417"/>
            <a:ext cx="4735596" cy="584775"/>
          </a:xfrm>
          <a:prstGeom prst="rect">
            <a:avLst/>
          </a:prstGeom>
          <a:noFill/>
        </p:spPr>
        <p:txBody>
          <a:bodyPr wrap="square">
            <a:spAutoFit/>
          </a:bodyPr>
          <a:lstStyle/>
          <a:p>
            <a:pPr algn="ctr"/>
            <a:r>
              <a:rPr lang="en-US" sz="3200" i="1" dirty="0" smtClean="0">
                <a:solidFill>
                  <a:schemeClr val="tx2">
                    <a:lumMod val="50000"/>
                  </a:schemeClr>
                </a:solidFill>
                <a:effectLst>
                  <a:outerShdw blurRad="50800" dist="38100" dir="5400000" algn="t" rotWithShape="0">
                    <a:prstClr val="black">
                      <a:alpha val="40000"/>
                    </a:prstClr>
                  </a:outerShdw>
                </a:effectLst>
              </a:rPr>
              <a:t>Just Listed!</a:t>
            </a:r>
            <a:endParaRPr lang="en-US" sz="3200" i="1" dirty="0" smtClean="0">
              <a:solidFill>
                <a:schemeClr val="tx2">
                  <a:lumMod val="50000"/>
                </a:schemeClr>
              </a:solidFill>
              <a:effectLst>
                <a:outerShdw blurRad="50800" dist="38100" dir="5400000" algn="t" rotWithShape="0">
                  <a:prstClr val="black">
                    <a:alpha val="40000"/>
                  </a:prstClr>
                </a:outerShdw>
              </a:effectLst>
            </a:endParaRPr>
          </a:p>
        </p:txBody>
      </p:sp>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93602" y="4679400"/>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 y="1686658"/>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0500" y="18925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3602" y="3184063"/>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36" name="Picture 3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257100" y="4679400"/>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3998" y="1686658"/>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8" name="Picture 3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253998" y="18925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9" name="Picture 3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257100" y="3184063"/>
            <a:ext cx="1324800" cy="88320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126</TotalTime>
  <Words>138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1676 Camfield Lane Dunes West ~ Mount Pleasant MLS# 16001389 ~ $224,000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2016-01-21T14:41:18Z</dcterms:modified>
</cp:coreProperties>
</file>